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
      <p:font typeface="Alegreya Medium"/>
      <p:regular r:id="rId30"/>
      <p:bold r:id="rId31"/>
      <p:italic r:id="rId32"/>
      <p:boldItalic r:id="rId33"/>
    </p:embeddedFont>
    <p:embeddedFont>
      <p:font typeface="Alegreya ExtraBold"/>
      <p:bold r:id="rId34"/>
      <p:boldItalic r:id="rId35"/>
    </p:embeddedFont>
    <p:embeddedFont>
      <p:font typeface="Alegrey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aleway-regular.fntdata"/><Relationship Id="rId21" Type="http://schemas.openxmlformats.org/officeDocument/2006/relationships/slide" Target="slides/slide14.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AlegreyaMedium-bold.fntdata"/><Relationship Id="rId30" Type="http://schemas.openxmlformats.org/officeDocument/2006/relationships/font" Target="fonts/AlegreyaMedium-regular.fntdata"/><Relationship Id="rId11" Type="http://schemas.openxmlformats.org/officeDocument/2006/relationships/slide" Target="slides/slide4.xml"/><Relationship Id="rId33" Type="http://schemas.openxmlformats.org/officeDocument/2006/relationships/font" Target="fonts/AlegreyaMedium-boldItalic.fntdata"/><Relationship Id="rId10" Type="http://schemas.openxmlformats.org/officeDocument/2006/relationships/slide" Target="slides/slide3.xml"/><Relationship Id="rId32" Type="http://schemas.openxmlformats.org/officeDocument/2006/relationships/font" Target="fonts/AlegreyaMedium-italic.fntdata"/><Relationship Id="rId13" Type="http://schemas.openxmlformats.org/officeDocument/2006/relationships/slide" Target="slides/slide6.xml"/><Relationship Id="rId35" Type="http://schemas.openxmlformats.org/officeDocument/2006/relationships/font" Target="fonts/AlegreyaExtraBold-boldItalic.fntdata"/><Relationship Id="rId12" Type="http://schemas.openxmlformats.org/officeDocument/2006/relationships/slide" Target="slides/slide5.xml"/><Relationship Id="rId34" Type="http://schemas.openxmlformats.org/officeDocument/2006/relationships/font" Target="fonts/AlegreyaExtraBold-bold.fntdata"/><Relationship Id="rId15" Type="http://schemas.openxmlformats.org/officeDocument/2006/relationships/slide" Target="slides/slide8.xml"/><Relationship Id="rId37" Type="http://schemas.openxmlformats.org/officeDocument/2006/relationships/font" Target="fonts/Alegreya-bold.fntdata"/><Relationship Id="rId14" Type="http://schemas.openxmlformats.org/officeDocument/2006/relationships/slide" Target="slides/slide7.xml"/><Relationship Id="rId36" Type="http://schemas.openxmlformats.org/officeDocument/2006/relationships/font" Target="fonts/Alegreya-regular.fntdata"/><Relationship Id="rId17" Type="http://schemas.openxmlformats.org/officeDocument/2006/relationships/slide" Target="slides/slide10.xml"/><Relationship Id="rId39" Type="http://schemas.openxmlformats.org/officeDocument/2006/relationships/font" Target="fonts/Alegreya-boldItalic.fntdata"/><Relationship Id="rId16" Type="http://schemas.openxmlformats.org/officeDocument/2006/relationships/slide" Target="slides/slide9.xml"/><Relationship Id="rId38" Type="http://schemas.openxmlformats.org/officeDocument/2006/relationships/font" Target="fonts/Alegreya-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58880142d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558880142d_4_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55fd52a7ad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55fd52a7ad_3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55fd52a7a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5fd52a7a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55fd52a7ad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55fd52a7ad_10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55fd52a7ad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55fd52a7ad_18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5fd52a7ad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55fd52a7ad_14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58880142d_4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558880142d_4_2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5fd52a7a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55fd52a7ad_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55fd52a7a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55fd52a7ad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5fd52a7ad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55fd52a7ad_6_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5fd52a7a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55fd52a7a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5fd52a7a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5fd52a7a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5fd52a7ad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55fd52a7ad_27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5fd52a7a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55fd52a7ad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4"/>
          <p:cNvSpPr/>
          <p:nvPr/>
        </p:nvSpPr>
        <p:spPr>
          <a:xfrm>
            <a:off x="0" y="0"/>
            <a:ext cx="9144000" cy="5143500"/>
          </a:xfrm>
          <a:prstGeom prst="rect">
            <a:avLst/>
          </a:prstGeom>
          <a:solidFill>
            <a:schemeClr val="accent1">
              <a:alpha val="5568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4"/>
          <p:cNvSpPr/>
          <p:nvPr/>
        </p:nvSpPr>
        <p:spPr>
          <a:xfrm>
            <a:off x="6226342" y="-649706"/>
            <a:ext cx="3050005" cy="3050005"/>
          </a:xfrm>
          <a:prstGeom prst="arc">
            <a:avLst>
              <a:gd fmla="val 1409913" name="adj1"/>
              <a:gd fmla="val 12880072" name="adj2"/>
            </a:avLst>
          </a:prstGeom>
          <a:noFill/>
          <a:ln cap="flat" cmpd="sng" w="19050">
            <a:solidFill>
              <a:schemeClr val="lt1">
                <a:alpha val="11764"/>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5"/>
          <p:cNvSpPr/>
          <p:nvPr/>
        </p:nvSpPr>
        <p:spPr>
          <a:xfrm flipH="1">
            <a:off x="2995741" y="606866"/>
            <a:ext cx="3320837" cy="3992910"/>
          </a:xfrm>
          <a:custGeom>
            <a:rect b="b" l="l" r="r" t="t"/>
            <a:pathLst>
              <a:path extrusionOk="0" h="962025" w="800100">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spTree>
      <p:nvGrpSpPr>
        <p:cNvPr id="89" name="Shape 8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ontents slide layout">
  <p:cSld name="3_Contents slide layout">
    <p:bg>
      <p:bgPr>
        <a:solidFill>
          <a:schemeClr val="lt1"/>
        </a:solidFill>
      </p:bgPr>
    </p:bg>
    <p:spTree>
      <p:nvGrpSpPr>
        <p:cNvPr id="90" name="Shape 90"/>
        <p:cNvGrpSpPr/>
        <p:nvPr/>
      </p:nvGrpSpPr>
      <p:grpSpPr>
        <a:xfrm>
          <a:off x="0" y="0"/>
          <a:ext cx="0" cy="0"/>
          <a:chOff x="0" y="0"/>
          <a:chExt cx="0" cy="0"/>
        </a:xfrm>
      </p:grpSpPr>
      <p:sp>
        <p:nvSpPr>
          <p:cNvPr id="91" name="Google Shape;91;p18"/>
          <p:cNvSpPr/>
          <p:nvPr>
            <p:ph idx="2" type="pic"/>
          </p:nvPr>
        </p:nvSpPr>
        <p:spPr>
          <a:xfrm>
            <a:off x="0" y="0"/>
            <a:ext cx="9144000" cy="1998000"/>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2" name="Google Shape;92;p18"/>
          <p:cNvSpPr/>
          <p:nvPr>
            <p:ph idx="3" type="pic"/>
          </p:nvPr>
        </p:nvSpPr>
        <p:spPr>
          <a:xfrm>
            <a:off x="774521" y="1491275"/>
            <a:ext cx="1833223" cy="1833223"/>
          </a:xfrm>
          <a:prstGeom prst="ellipse">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slide layout">
  <p:cSld name="Contents slide layout">
    <p:bg>
      <p:bgPr>
        <a:solidFill>
          <a:schemeClr val="lt1"/>
        </a:solidFill>
      </p:bgPr>
    </p:bg>
    <p:spTree>
      <p:nvGrpSpPr>
        <p:cNvPr id="93" name="Shape 93"/>
        <p:cNvGrpSpPr/>
        <p:nvPr/>
      </p:nvGrpSpPr>
      <p:grpSpPr>
        <a:xfrm>
          <a:off x="0" y="0"/>
          <a:ext cx="0" cy="0"/>
          <a:chOff x="0" y="0"/>
          <a:chExt cx="0" cy="0"/>
        </a:xfrm>
      </p:grpSpPr>
      <p:sp>
        <p:nvSpPr>
          <p:cNvPr id="94" name="Google Shape;94;p19"/>
          <p:cNvSpPr txBox="1"/>
          <p:nvPr>
            <p:ph idx="1" type="body"/>
          </p:nvPr>
        </p:nvSpPr>
        <p:spPr>
          <a:xfrm>
            <a:off x="1" y="254632"/>
            <a:ext cx="9144000" cy="594454"/>
          </a:xfrm>
          <a:prstGeom prst="rect">
            <a:avLst/>
          </a:prstGeom>
          <a:noFill/>
          <a:ln>
            <a:noFill/>
          </a:ln>
        </p:spPr>
        <p:txBody>
          <a:bodyPr anchorCtr="0" anchor="ctr" bIns="34275" lIns="68575" spcFirstLastPara="1" rIns="68575" wrap="square" tIns="34275"/>
          <a:lstStyle>
            <a:lvl1pPr indent="-228600" lvl="0" marL="457200" marR="0" rtl="0" algn="ctr">
              <a:lnSpc>
                <a:spcPct val="100000"/>
              </a:lnSpc>
              <a:spcBef>
                <a:spcPts val="800"/>
              </a:spcBef>
              <a:spcAft>
                <a:spcPts val="0"/>
              </a:spcAft>
              <a:buClr>
                <a:srgbClr val="3F3F3F"/>
              </a:buClr>
              <a:buSzPts val="4100"/>
              <a:buFont typeface="Arial"/>
              <a:buNone/>
              <a:defRPr b="0" i="0" sz="41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5" name="Google Shape;95;p19"/>
          <p:cNvSpPr/>
          <p:nvPr/>
        </p:nvSpPr>
        <p:spPr>
          <a:xfrm>
            <a:off x="242648" y="4767943"/>
            <a:ext cx="8901353" cy="254726"/>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6" name="Google Shape;96;p19"/>
          <p:cNvSpPr/>
          <p:nvPr/>
        </p:nvSpPr>
        <p:spPr>
          <a:xfrm>
            <a:off x="242648" y="4761965"/>
            <a:ext cx="423837" cy="260702"/>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tyle slide layout">
  <p:cSld name="4_Style slide layout">
    <p:bg>
      <p:bgPr>
        <a:blipFill>
          <a:blip r:embed="rId2">
            <a:alphaModFix/>
          </a:blip>
          <a:stretch>
            <a:fillRect/>
          </a:stretch>
        </a:blipFill>
      </p:bgPr>
    </p:bg>
    <p:spTree>
      <p:nvGrpSpPr>
        <p:cNvPr id="97" name="Shape 9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_Images &amp; Contents Layout">
  <p:cSld name="28_Images &amp; Contents Layout">
    <p:spTree>
      <p:nvGrpSpPr>
        <p:cNvPr id="98" name="Shape 98"/>
        <p:cNvGrpSpPr/>
        <p:nvPr/>
      </p:nvGrpSpPr>
      <p:grpSpPr>
        <a:xfrm>
          <a:off x="0" y="0"/>
          <a:ext cx="0" cy="0"/>
          <a:chOff x="0" y="0"/>
          <a:chExt cx="0" cy="0"/>
        </a:xfrm>
      </p:grpSpPr>
      <p:sp>
        <p:nvSpPr>
          <p:cNvPr id="99" name="Google Shape;99;p21"/>
          <p:cNvSpPr/>
          <p:nvPr/>
        </p:nvSpPr>
        <p:spPr>
          <a:xfrm>
            <a:off x="4377545" y="1466662"/>
            <a:ext cx="4766455" cy="110508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0" name="Google Shape;100;p21"/>
          <p:cNvSpPr/>
          <p:nvPr>
            <p:ph idx="2" type="pic"/>
          </p:nvPr>
        </p:nvSpPr>
        <p:spPr>
          <a:xfrm>
            <a:off x="489544" y="2695847"/>
            <a:ext cx="3888000" cy="1944000"/>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101" name="Google Shape;101;p21"/>
          <p:cNvSpPr/>
          <p:nvPr>
            <p:ph idx="3" type="pic"/>
          </p:nvPr>
        </p:nvSpPr>
        <p:spPr>
          <a:xfrm>
            <a:off x="6710118" y="487597"/>
            <a:ext cx="1944000" cy="1944000"/>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102" name="Google Shape;102;p21"/>
          <p:cNvSpPr/>
          <p:nvPr>
            <p:ph idx="4" type="pic"/>
          </p:nvPr>
        </p:nvSpPr>
        <p:spPr>
          <a:xfrm>
            <a:off x="4571831" y="487597"/>
            <a:ext cx="1944000" cy="1944000"/>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s slide layout">
  <p:cSld name="1_Contents slide layout">
    <p:bg>
      <p:bgPr>
        <a:solidFill>
          <a:schemeClr val="lt1"/>
        </a:solidFill>
      </p:bgPr>
    </p:bg>
    <p:spTree>
      <p:nvGrpSpPr>
        <p:cNvPr id="103" name="Shape 103"/>
        <p:cNvGrpSpPr/>
        <p:nvPr/>
      </p:nvGrpSpPr>
      <p:grpSpPr>
        <a:xfrm>
          <a:off x="0" y="0"/>
          <a:ext cx="0" cy="0"/>
          <a:chOff x="0" y="0"/>
          <a:chExt cx="0" cy="0"/>
        </a:xfrm>
      </p:grpSpPr>
      <p:sp>
        <p:nvSpPr>
          <p:cNvPr id="104" name="Google Shape;104;p22"/>
          <p:cNvSpPr/>
          <p:nvPr/>
        </p:nvSpPr>
        <p:spPr>
          <a:xfrm>
            <a:off x="0" y="120988"/>
            <a:ext cx="8393373" cy="769528"/>
          </a:xfrm>
          <a:custGeom>
            <a:rect b="b" l="l" r="r" t="t"/>
            <a:pathLst>
              <a:path extrusionOk="0" h="1026038" w="11191164">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5" name="Google Shape;105;p22"/>
          <p:cNvSpPr txBox="1"/>
          <p:nvPr>
            <p:ph idx="1" type="body"/>
          </p:nvPr>
        </p:nvSpPr>
        <p:spPr>
          <a:xfrm>
            <a:off x="1590550" y="254632"/>
            <a:ext cx="7331993" cy="543185"/>
          </a:xfrm>
          <a:prstGeom prst="rect">
            <a:avLst/>
          </a:prstGeom>
          <a:noFill/>
          <a:ln>
            <a:noFill/>
          </a:ln>
        </p:spPr>
        <p:txBody>
          <a:bodyPr anchorCtr="0" anchor="ctr" bIns="34275" lIns="68575" spcFirstLastPara="1" rIns="68575" wrap="square" tIns="34275"/>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22"/>
          <p:cNvSpPr/>
          <p:nvPr/>
        </p:nvSpPr>
        <p:spPr>
          <a:xfrm>
            <a:off x="0" y="120988"/>
            <a:ext cx="1251062" cy="769529"/>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7" name="Google Shape;107;p22"/>
          <p:cNvSpPr/>
          <p:nvPr/>
        </p:nvSpPr>
        <p:spPr>
          <a:xfrm>
            <a:off x="8466728" y="120988"/>
            <a:ext cx="677272" cy="769528"/>
          </a:xfrm>
          <a:custGeom>
            <a:rect b="b" l="l" r="r" t="t"/>
            <a:pathLst>
              <a:path extrusionOk="0" h="1026038" w="903029">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tyle slide layout">
  <p:cSld name="3_Style slide layout">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3"/>
          <p:cNvSpPr/>
          <p:nvPr/>
        </p:nvSpPr>
        <p:spPr>
          <a:xfrm>
            <a:off x="0" y="0"/>
            <a:ext cx="9144000" cy="5143500"/>
          </a:xfrm>
          <a:prstGeom prst="rect">
            <a:avLst/>
          </a:prstGeom>
          <a:solidFill>
            <a:schemeClr val="accent1">
              <a:alpha val="5568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0" name="Google Shape;110;p23"/>
          <p:cNvSpPr/>
          <p:nvPr/>
        </p:nvSpPr>
        <p:spPr>
          <a:xfrm>
            <a:off x="6226342" y="-649706"/>
            <a:ext cx="3050005" cy="3050005"/>
          </a:xfrm>
          <a:prstGeom prst="arc">
            <a:avLst>
              <a:gd fmla="val 1409913" name="adj1"/>
              <a:gd fmla="val 12880072" name="adj2"/>
            </a:avLst>
          </a:prstGeom>
          <a:noFill/>
          <a:ln cap="flat" cmpd="sng" w="19050">
            <a:solidFill>
              <a:schemeClr val="lt1">
                <a:alpha val="11764"/>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_Images &amp; Contents">
  <p:cSld name="38_Images &amp; Contents">
    <p:spTree>
      <p:nvGrpSpPr>
        <p:cNvPr id="111" name="Shape 111"/>
        <p:cNvGrpSpPr/>
        <p:nvPr/>
      </p:nvGrpSpPr>
      <p:grpSpPr>
        <a:xfrm>
          <a:off x="0" y="0"/>
          <a:ext cx="0" cy="0"/>
          <a:chOff x="0" y="0"/>
          <a:chExt cx="0" cy="0"/>
        </a:xfrm>
      </p:grpSpPr>
      <p:sp>
        <p:nvSpPr>
          <p:cNvPr id="112" name="Google Shape;112;p24"/>
          <p:cNvSpPr/>
          <p:nvPr/>
        </p:nvSpPr>
        <p:spPr>
          <a:xfrm>
            <a:off x="1" y="0"/>
            <a:ext cx="5235167" cy="51435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113" name="Google Shape;113;p24"/>
          <p:cNvSpPr/>
          <p:nvPr>
            <p:ph idx="2" type="pic"/>
          </p:nvPr>
        </p:nvSpPr>
        <p:spPr>
          <a:xfrm>
            <a:off x="329186" y="334756"/>
            <a:ext cx="5089314" cy="4473987"/>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_Images &amp; Contents">
  <p:cSld name="22_Images &amp; Contents">
    <p:spTree>
      <p:nvGrpSpPr>
        <p:cNvPr id="114" name="Shape 114"/>
        <p:cNvGrpSpPr/>
        <p:nvPr/>
      </p:nvGrpSpPr>
      <p:grpSpPr>
        <a:xfrm>
          <a:off x="0" y="0"/>
          <a:ext cx="0" cy="0"/>
          <a:chOff x="0" y="0"/>
          <a:chExt cx="0" cy="0"/>
        </a:xfrm>
      </p:grpSpPr>
      <p:sp>
        <p:nvSpPr>
          <p:cNvPr id="115" name="Google Shape;115;p25"/>
          <p:cNvSpPr/>
          <p:nvPr>
            <p:ph idx="2" type="pic"/>
          </p:nvPr>
        </p:nvSpPr>
        <p:spPr>
          <a:xfrm>
            <a:off x="3828349" y="633397"/>
            <a:ext cx="4699425" cy="3876705"/>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s slide layout">
  <p:cSld name="2_Contents slide layout">
    <p:bg>
      <p:bgPr>
        <a:solidFill>
          <a:schemeClr val="lt1"/>
        </a:solidFill>
      </p:bgPr>
    </p:bg>
    <p:spTree>
      <p:nvGrpSpPr>
        <p:cNvPr id="116" name="Shape 116"/>
        <p:cNvGrpSpPr/>
        <p:nvPr/>
      </p:nvGrpSpPr>
      <p:grpSpPr>
        <a:xfrm>
          <a:off x="0" y="0"/>
          <a:ext cx="0" cy="0"/>
          <a:chOff x="0" y="0"/>
          <a:chExt cx="0" cy="0"/>
        </a:xfrm>
      </p:grpSpPr>
      <p:sp>
        <p:nvSpPr>
          <p:cNvPr id="117" name="Google Shape;117;p26"/>
          <p:cNvSpPr txBox="1"/>
          <p:nvPr>
            <p:ph idx="1" type="body"/>
          </p:nvPr>
        </p:nvSpPr>
        <p:spPr>
          <a:xfrm>
            <a:off x="1" y="254632"/>
            <a:ext cx="9144000" cy="594454"/>
          </a:xfrm>
          <a:prstGeom prst="rect">
            <a:avLst/>
          </a:prstGeom>
          <a:noFill/>
          <a:ln>
            <a:noFill/>
          </a:ln>
        </p:spPr>
        <p:txBody>
          <a:bodyPr anchorCtr="0" anchor="ctr" bIns="34275" lIns="68575" spcFirstLastPara="1" rIns="68575" wrap="square" tIns="34275"/>
          <a:lstStyle>
            <a:lvl1pPr indent="-228600" lvl="0" marL="457200" marR="0" rtl="0" algn="ctr">
              <a:lnSpc>
                <a:spcPct val="100000"/>
              </a:lnSpc>
              <a:spcBef>
                <a:spcPts val="800"/>
              </a:spcBef>
              <a:spcAft>
                <a:spcPts val="0"/>
              </a:spcAft>
              <a:buClr>
                <a:srgbClr val="3F3F3F"/>
              </a:buClr>
              <a:buSzPts val="4100"/>
              <a:buFont typeface="Arial"/>
              <a:buNone/>
              <a:defRPr b="0" i="0" sz="41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7_Images &amp; Contents Layout">
  <p:cSld name="57_Images &amp; Contents Layout">
    <p:spTree>
      <p:nvGrpSpPr>
        <p:cNvPr id="118" name="Shape 118"/>
        <p:cNvGrpSpPr/>
        <p:nvPr/>
      </p:nvGrpSpPr>
      <p:grpSpPr>
        <a:xfrm>
          <a:off x="0" y="0"/>
          <a:ext cx="0" cy="0"/>
          <a:chOff x="0" y="0"/>
          <a:chExt cx="0" cy="0"/>
        </a:xfrm>
      </p:grpSpPr>
      <p:sp>
        <p:nvSpPr>
          <p:cNvPr id="119" name="Google Shape;119;p27"/>
          <p:cNvSpPr/>
          <p:nvPr/>
        </p:nvSpPr>
        <p:spPr>
          <a:xfrm>
            <a:off x="0" y="647344"/>
            <a:ext cx="5277678" cy="3848812"/>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0" name="Google Shape;120;p27"/>
          <p:cNvSpPr/>
          <p:nvPr>
            <p:ph idx="2" type="pic"/>
          </p:nvPr>
        </p:nvSpPr>
        <p:spPr>
          <a:xfrm>
            <a:off x="4572000" y="2219412"/>
            <a:ext cx="4572000" cy="2025000"/>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1" name="Google Shape;121;p27"/>
          <p:cNvSpPr/>
          <p:nvPr>
            <p:ph idx="3" type="pic"/>
          </p:nvPr>
        </p:nvSpPr>
        <p:spPr>
          <a:xfrm>
            <a:off x="178542" y="309302"/>
            <a:ext cx="3093918" cy="4524896"/>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ontents slide layout">
  <p:cSld name="7_Contents slide layout">
    <p:bg>
      <p:bgPr>
        <a:solidFill>
          <a:schemeClr val="lt1"/>
        </a:solidFill>
      </p:bgPr>
    </p:bg>
    <p:spTree>
      <p:nvGrpSpPr>
        <p:cNvPr id="122" name="Shape 122"/>
        <p:cNvGrpSpPr/>
        <p:nvPr/>
      </p:nvGrpSpPr>
      <p:grpSpPr>
        <a:xfrm>
          <a:off x="0" y="0"/>
          <a:ext cx="0" cy="0"/>
          <a:chOff x="0" y="0"/>
          <a:chExt cx="0" cy="0"/>
        </a:xfrm>
      </p:grpSpPr>
      <p:sp>
        <p:nvSpPr>
          <p:cNvPr id="123" name="Google Shape;123;p28"/>
          <p:cNvSpPr/>
          <p:nvPr>
            <p:ph idx="2" type="pic"/>
          </p:nvPr>
        </p:nvSpPr>
        <p:spPr>
          <a:xfrm>
            <a:off x="5450032" y="397474"/>
            <a:ext cx="3693967" cy="4348553"/>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4" name="Google Shape;124;p28"/>
          <p:cNvSpPr/>
          <p:nvPr>
            <p:ph idx="3" type="pic"/>
          </p:nvPr>
        </p:nvSpPr>
        <p:spPr>
          <a:xfrm>
            <a:off x="3393831" y="1578814"/>
            <a:ext cx="3693967" cy="1985873"/>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ontents slide layout">
  <p:cSld name="6_Contents slide layout">
    <p:bg>
      <p:bgPr>
        <a:solidFill>
          <a:schemeClr val="lt1"/>
        </a:solidFill>
      </p:bgPr>
    </p:bg>
    <p:spTree>
      <p:nvGrpSpPr>
        <p:cNvPr id="125" name="Shape 125"/>
        <p:cNvGrpSpPr/>
        <p:nvPr/>
      </p:nvGrpSpPr>
      <p:grpSpPr>
        <a:xfrm>
          <a:off x="0" y="0"/>
          <a:ext cx="0" cy="0"/>
          <a:chOff x="0" y="0"/>
          <a:chExt cx="0" cy="0"/>
        </a:xfrm>
      </p:grpSpPr>
      <p:sp>
        <p:nvSpPr>
          <p:cNvPr id="126" name="Google Shape;126;p29"/>
          <p:cNvSpPr/>
          <p:nvPr>
            <p:ph idx="2" type="pic"/>
          </p:nvPr>
        </p:nvSpPr>
        <p:spPr>
          <a:xfrm>
            <a:off x="870440" y="0"/>
            <a:ext cx="3640014" cy="5143500"/>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ontents slide layout">
  <p:cSld name="4_Contents slide layout">
    <p:bg>
      <p:bgPr>
        <a:solidFill>
          <a:schemeClr val="lt1"/>
        </a:solidFill>
      </p:bgPr>
    </p:bg>
    <p:spTree>
      <p:nvGrpSpPr>
        <p:cNvPr id="127" name="Shape 127"/>
        <p:cNvGrpSpPr/>
        <p:nvPr/>
      </p:nvGrpSpPr>
      <p:grpSpPr>
        <a:xfrm>
          <a:off x="0" y="0"/>
          <a:ext cx="0" cy="0"/>
          <a:chOff x="0" y="0"/>
          <a:chExt cx="0" cy="0"/>
        </a:xfrm>
      </p:grpSpPr>
      <p:sp>
        <p:nvSpPr>
          <p:cNvPr id="128" name="Google Shape;128;p30"/>
          <p:cNvSpPr/>
          <p:nvPr>
            <p:ph idx="2" type="pic"/>
          </p:nvPr>
        </p:nvSpPr>
        <p:spPr>
          <a:xfrm>
            <a:off x="4385614" y="257175"/>
            <a:ext cx="4444874" cy="4629150"/>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tyle slide layout">
  <p:cSld name="5_Style slide layout">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31"/>
          <p:cNvSpPr/>
          <p:nvPr/>
        </p:nvSpPr>
        <p:spPr>
          <a:xfrm>
            <a:off x="0" y="0"/>
            <a:ext cx="9144000" cy="5143500"/>
          </a:xfrm>
          <a:prstGeom prst="rect">
            <a:avLst/>
          </a:prstGeom>
          <a:gradFill>
            <a:gsLst>
              <a:gs pos="0">
                <a:srgbClr val="F8FAFD">
                  <a:alpha val="0"/>
                </a:srgbClr>
              </a:gs>
              <a:gs pos="29000">
                <a:srgbClr val="F8FAFD">
                  <a:alpha val="0"/>
                </a:srgbClr>
              </a:gs>
              <a:gs pos="66000">
                <a:srgbClr val="87ADDB">
                  <a:alpha val="57647"/>
                </a:srgbClr>
              </a:gs>
              <a:gs pos="80000">
                <a:srgbClr val="87ADDB">
                  <a:alpha val="60784"/>
                </a:srgbClr>
              </a:gs>
              <a:gs pos="100000">
                <a:srgbClr val="87ADDB">
                  <a:alpha val="60784"/>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ontents slide layout">
  <p:cSld name="5_Contents slide layout">
    <p:bg>
      <p:bgPr>
        <a:solidFill>
          <a:schemeClr val="lt1"/>
        </a:solidFill>
      </p:bgPr>
    </p:bg>
    <p:spTree>
      <p:nvGrpSpPr>
        <p:cNvPr id="131" name="Shape 131"/>
        <p:cNvGrpSpPr/>
        <p:nvPr/>
      </p:nvGrpSpPr>
      <p:grpSpPr>
        <a:xfrm>
          <a:off x="0" y="0"/>
          <a:ext cx="0" cy="0"/>
          <a:chOff x="0" y="0"/>
          <a:chExt cx="0" cy="0"/>
        </a:xfrm>
      </p:grpSpPr>
      <p:sp>
        <p:nvSpPr>
          <p:cNvPr id="132" name="Google Shape;132;p32"/>
          <p:cNvSpPr/>
          <p:nvPr>
            <p:ph idx="2" type="pic"/>
          </p:nvPr>
        </p:nvSpPr>
        <p:spPr>
          <a:xfrm>
            <a:off x="0" y="0"/>
            <a:ext cx="9144000" cy="5143500"/>
          </a:xfrm>
          <a:prstGeom prst="rect">
            <a:avLst/>
          </a:prstGeom>
          <a:solidFill>
            <a:srgbClr val="F2F2F2"/>
          </a:solidFill>
          <a:ln>
            <a:noFill/>
          </a:ln>
        </p:spPr>
        <p:txBody>
          <a:bodyPr anchorCtr="0" anchor="ctr" bIns="34275" lIns="68575" spcFirstLastPara="1" rIns="68575" wrap="square" tIns="34275"/>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tyle slide layout">
  <p:cSld name="2_Style slide layout">
    <p:bg>
      <p:bgPr>
        <a:blipFill>
          <a:blip r:embed="rId2">
            <a:alphaModFix/>
          </a:blip>
          <a:stretch>
            <a:fillRect/>
          </a:stretch>
        </a:blipFill>
      </p:bgPr>
    </p:bg>
    <p:spTree>
      <p:nvGrpSpPr>
        <p:cNvPr id="133" name="Shape 13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tyle slide layout">
  <p:cSld name="1_Style slide layout">
    <p:bg>
      <p:bgPr>
        <a:blipFill>
          <a:blip r:embed="rId2">
            <a:alphaModFix/>
          </a:blip>
          <a:stretch>
            <a:fillRect/>
          </a:stretch>
        </a:blipFill>
      </p:bgPr>
    </p:bg>
    <p:spTree>
      <p:nvGrpSpPr>
        <p:cNvPr id="134" name="Shape 13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NG sets layout">
  <p:cSld name="PNG sets layou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5"/>
          <p:cNvSpPr txBox="1"/>
          <p:nvPr>
            <p:ph idx="1" type="body"/>
          </p:nvPr>
        </p:nvSpPr>
        <p:spPr>
          <a:xfrm>
            <a:off x="242647" y="249362"/>
            <a:ext cx="8679898" cy="543185"/>
          </a:xfrm>
          <a:prstGeom prst="rect">
            <a:avLst/>
          </a:prstGeom>
          <a:noFill/>
          <a:ln>
            <a:noFill/>
          </a:ln>
        </p:spPr>
        <p:txBody>
          <a:bodyPr anchorCtr="0" anchor="ctr" bIns="34275" lIns="68575" spcFirstLastPara="1" rIns="68575" wrap="square" tIns="34275"/>
          <a:lstStyle>
            <a:lvl1pPr indent="-228600" lvl="0" marL="457200" marR="0" rtl="0" algn="ctr">
              <a:lnSpc>
                <a:spcPct val="90000"/>
              </a:lnSpc>
              <a:spcBef>
                <a:spcPts val="800"/>
              </a:spcBef>
              <a:spcAft>
                <a:spcPts val="0"/>
              </a:spcAft>
              <a:buClr>
                <a:srgbClr val="3F3F3F"/>
              </a:buClr>
              <a:buSzPts val="4100"/>
              <a:buFont typeface="Arial"/>
              <a:buNone/>
              <a:defRPr b="0" i="0" sz="41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con sets layout">
  <p:cSld name="1_Icon sets layout">
    <p:spTree>
      <p:nvGrpSpPr>
        <p:cNvPr id="137" name="Shape 137"/>
        <p:cNvGrpSpPr/>
        <p:nvPr/>
      </p:nvGrpSpPr>
      <p:grpSpPr>
        <a:xfrm>
          <a:off x="0" y="0"/>
          <a:ext cx="0" cy="0"/>
          <a:chOff x="0" y="0"/>
          <a:chExt cx="0" cy="0"/>
        </a:xfrm>
      </p:grpSpPr>
      <p:sp>
        <p:nvSpPr>
          <p:cNvPr id="138" name="Google Shape;138;p36"/>
          <p:cNvSpPr txBox="1"/>
          <p:nvPr>
            <p:ph idx="1" type="body"/>
          </p:nvPr>
        </p:nvSpPr>
        <p:spPr>
          <a:xfrm>
            <a:off x="242647" y="92609"/>
            <a:ext cx="8679898" cy="543185"/>
          </a:xfrm>
          <a:prstGeom prst="rect">
            <a:avLst/>
          </a:prstGeom>
          <a:noFill/>
          <a:ln>
            <a:noFill/>
          </a:ln>
        </p:spPr>
        <p:txBody>
          <a:bodyPr anchorCtr="0" anchor="ctr" bIns="34275" lIns="68575" spcFirstLastPara="1" rIns="68575" wrap="square" tIns="34275"/>
          <a:lstStyle>
            <a:lvl1pPr indent="-228600" lvl="0" marL="457200" marR="0" rtl="0" algn="ctr">
              <a:lnSpc>
                <a:spcPct val="90000"/>
              </a:lnSpc>
              <a:spcBef>
                <a:spcPts val="800"/>
              </a:spcBef>
              <a:spcAft>
                <a:spcPts val="0"/>
              </a:spcAft>
              <a:buClr>
                <a:srgbClr val="3F3F3F"/>
              </a:buClr>
              <a:buSzPts val="4100"/>
              <a:buFont typeface="Arial"/>
              <a:buNone/>
              <a:defRPr b="0" i="0" sz="4100" u="none" cap="none" strike="noStrike">
                <a:solidFill>
                  <a:srgbClr val="3F3F3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9" name="Google Shape;139;p36"/>
          <p:cNvSpPr/>
          <p:nvPr/>
        </p:nvSpPr>
        <p:spPr>
          <a:xfrm>
            <a:off x="265508" y="848693"/>
            <a:ext cx="2670575" cy="4051921"/>
          </a:xfrm>
          <a:prstGeom prst="roundRect">
            <a:avLst>
              <a:gd fmla="val 3968"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140" name="Google Shape;140;p36"/>
          <p:cNvSpPr/>
          <p:nvPr/>
        </p:nvSpPr>
        <p:spPr>
          <a:xfrm>
            <a:off x="398950" y="1010625"/>
            <a:ext cx="115401" cy="3761400"/>
          </a:xfrm>
          <a:prstGeom prst="roundRect">
            <a:avLst>
              <a:gd fmla="val 50000" name="adj"/>
            </a:avLst>
          </a:prstGeom>
          <a:solidFill>
            <a:schemeClr val="lt1">
              <a:alpha val="40784"/>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141" name="Google Shape;141;p36"/>
          <p:cNvSpPr/>
          <p:nvPr/>
        </p:nvSpPr>
        <p:spPr>
          <a:xfrm rot="5400000">
            <a:off x="2292883" y="957490"/>
            <a:ext cx="514387" cy="513861"/>
          </a:xfrm>
          <a:prstGeom prst="halfFrame">
            <a:avLst>
              <a:gd fmla="val 23728" name="adj1"/>
              <a:gd fmla="val 24642" name="adj2"/>
            </a:avLst>
          </a:prstGeom>
          <a:solidFill>
            <a:schemeClr val="lt1">
              <a:alpha val="22745"/>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262626"/>
              </a:solidFill>
              <a:latin typeface="Arial"/>
              <a:ea typeface="Arial"/>
              <a:cs typeface="Arial"/>
              <a:sym typeface="Arial"/>
            </a:endParaRPr>
          </a:p>
        </p:txBody>
      </p:sp>
      <p:sp>
        <p:nvSpPr>
          <p:cNvPr id="142" name="Google Shape;142;p36"/>
          <p:cNvSpPr txBox="1"/>
          <p:nvPr/>
        </p:nvSpPr>
        <p:spPr>
          <a:xfrm>
            <a:off x="533778" y="1227910"/>
            <a:ext cx="1674186" cy="392415"/>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GB" sz="1100">
                <a:solidFill>
                  <a:schemeClr val="lt1"/>
                </a:solidFill>
                <a:latin typeface="Arial"/>
                <a:ea typeface="Arial"/>
                <a:cs typeface="Arial"/>
                <a:sym typeface="Arial"/>
              </a:rPr>
              <a:t>You can Resize without losing quality</a:t>
            </a:r>
            <a:endParaRPr b="1" sz="1100">
              <a:solidFill>
                <a:schemeClr val="lt1"/>
              </a:solidFill>
              <a:latin typeface="Arial"/>
              <a:ea typeface="Arial"/>
              <a:cs typeface="Arial"/>
              <a:sym typeface="Arial"/>
            </a:endParaRPr>
          </a:p>
        </p:txBody>
      </p:sp>
      <p:sp>
        <p:nvSpPr>
          <p:cNvPr id="143" name="Google Shape;143;p36"/>
          <p:cNvSpPr txBox="1"/>
          <p:nvPr/>
        </p:nvSpPr>
        <p:spPr>
          <a:xfrm>
            <a:off x="533778" y="1595597"/>
            <a:ext cx="1674186" cy="553998"/>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GB" sz="1100">
                <a:solidFill>
                  <a:schemeClr val="lt1"/>
                </a:solidFill>
                <a:latin typeface="Arial"/>
                <a:ea typeface="Arial"/>
                <a:cs typeface="Arial"/>
                <a:sym typeface="Arial"/>
              </a:rPr>
              <a:t>You can Change Fill Color &amp;</a:t>
            </a:r>
            <a:endParaRPr sz="1100"/>
          </a:p>
          <a:p>
            <a:pPr indent="0" lvl="0" marL="0" marR="0" rtl="0" algn="l">
              <a:spcBef>
                <a:spcPts val="0"/>
              </a:spcBef>
              <a:spcAft>
                <a:spcPts val="0"/>
              </a:spcAft>
              <a:buNone/>
            </a:pPr>
            <a:r>
              <a:rPr b="1" lang="en-GB" sz="1100">
                <a:solidFill>
                  <a:schemeClr val="lt1"/>
                </a:solidFill>
                <a:latin typeface="Arial"/>
                <a:ea typeface="Arial"/>
                <a:cs typeface="Arial"/>
                <a:sym typeface="Arial"/>
              </a:rPr>
              <a:t>Line Color</a:t>
            </a:r>
            <a:endParaRPr b="1" sz="1100">
              <a:solidFill>
                <a:schemeClr val="lt1"/>
              </a:solidFill>
              <a:latin typeface="Arial"/>
              <a:ea typeface="Arial"/>
              <a:cs typeface="Arial"/>
              <a:sym typeface="Arial"/>
            </a:endParaRPr>
          </a:p>
        </p:txBody>
      </p:sp>
      <p:sp>
        <p:nvSpPr>
          <p:cNvPr id="144" name="Google Shape;144;p36"/>
          <p:cNvSpPr txBox="1"/>
          <p:nvPr/>
        </p:nvSpPr>
        <p:spPr>
          <a:xfrm>
            <a:off x="540922" y="4356328"/>
            <a:ext cx="1674000" cy="230833"/>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145" name="Google Shape;145;p36"/>
          <p:cNvSpPr txBox="1"/>
          <p:nvPr/>
        </p:nvSpPr>
        <p:spPr>
          <a:xfrm>
            <a:off x="540922" y="3337743"/>
            <a:ext cx="2037972" cy="1038746"/>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Arial"/>
                <a:ea typeface="Arial"/>
                <a:cs typeface="Arial"/>
                <a:sym typeface="Arial"/>
              </a:rPr>
              <a:t>FREE </a:t>
            </a:r>
            <a:endParaRPr sz="1100"/>
          </a:p>
          <a:p>
            <a:pPr indent="0" lvl="0" marL="0" marR="0" rtl="0" algn="l">
              <a:spcBef>
                <a:spcPts val="0"/>
              </a:spcBef>
              <a:spcAft>
                <a:spcPts val="0"/>
              </a:spcAft>
              <a:buNone/>
            </a:pPr>
            <a:r>
              <a:rPr b="1" lang="en-GB" sz="2100">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3.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21"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 name="Shape 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 name="Shape 8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7.gif"/><Relationship Id="rId4" Type="http://schemas.openxmlformats.org/officeDocument/2006/relationships/image" Target="../media/image16.png"/><Relationship Id="rId5" Type="http://schemas.openxmlformats.org/officeDocument/2006/relationships/image" Target="../media/image1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7"/>
          <p:cNvSpPr txBox="1"/>
          <p:nvPr/>
        </p:nvSpPr>
        <p:spPr>
          <a:xfrm>
            <a:off x="4588025" y="1399850"/>
            <a:ext cx="4207800" cy="274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b="1" lang="en-GB" sz="4800">
                <a:solidFill>
                  <a:srgbClr val="F3F3F3"/>
                </a:solidFill>
                <a:latin typeface="Alegreya"/>
                <a:ea typeface="Alegreya"/>
                <a:cs typeface="Alegreya"/>
                <a:sym typeface="Alegreya"/>
              </a:rPr>
              <a:t>Mechanism For Eye Blink Detection</a:t>
            </a:r>
            <a:endParaRPr b="1" sz="4800">
              <a:solidFill>
                <a:srgbClr val="F3F3F3"/>
              </a:solidFill>
              <a:latin typeface="Alegreya"/>
              <a:ea typeface="Alegreya"/>
              <a:cs typeface="Alegreya"/>
              <a:sym typeface="Alegreya"/>
            </a:endParaRPr>
          </a:p>
          <a:p>
            <a:pPr indent="0" lvl="0" marL="0" marR="0" rtl="0" algn="ctr">
              <a:spcBef>
                <a:spcPts val="0"/>
              </a:spcBef>
              <a:spcAft>
                <a:spcPts val="0"/>
              </a:spcAft>
              <a:buNone/>
            </a:pPr>
            <a:r>
              <a:t/>
            </a:r>
            <a:endParaRPr b="1" sz="4800">
              <a:solidFill>
                <a:srgbClr val="F3F3F3"/>
              </a:solidFill>
              <a:latin typeface="Alegreya"/>
              <a:ea typeface="Alegreya"/>
              <a:cs typeface="Alegreya"/>
              <a:sym typeface="Alegreya"/>
            </a:endParaRPr>
          </a:p>
        </p:txBody>
      </p:sp>
      <p:grpSp>
        <p:nvGrpSpPr>
          <p:cNvPr id="151" name="Google Shape;151;p37"/>
          <p:cNvGrpSpPr/>
          <p:nvPr/>
        </p:nvGrpSpPr>
        <p:grpSpPr>
          <a:xfrm>
            <a:off x="271422" y="1112992"/>
            <a:ext cx="4055385" cy="2907577"/>
            <a:chOff x="2491486" y="2154095"/>
            <a:chExt cx="4802421" cy="3443177"/>
          </a:xfrm>
        </p:grpSpPr>
        <p:grpSp>
          <p:nvGrpSpPr>
            <p:cNvPr id="152" name="Google Shape;152;p37"/>
            <p:cNvGrpSpPr/>
            <p:nvPr/>
          </p:nvGrpSpPr>
          <p:grpSpPr>
            <a:xfrm rot="10800000">
              <a:off x="2736206" y="2565662"/>
              <a:ext cx="3591640" cy="768191"/>
              <a:chOff x="4298394" y="3045618"/>
              <a:chExt cx="3591640" cy="768191"/>
            </a:xfrm>
          </p:grpSpPr>
          <p:sp>
            <p:nvSpPr>
              <p:cNvPr id="153" name="Google Shape;153;p37"/>
              <p:cNvSpPr/>
              <p:nvPr/>
            </p:nvSpPr>
            <p:spPr>
              <a:xfrm>
                <a:off x="4401979" y="3311366"/>
                <a:ext cx="3476625" cy="200025"/>
              </a:xfrm>
              <a:custGeom>
                <a:rect b="b" l="l" r="r" t="t"/>
                <a:pathLst>
                  <a:path extrusionOk="0" h="200025" w="34766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 name="Google Shape;154;p37"/>
              <p:cNvSpPr/>
              <p:nvPr/>
            </p:nvSpPr>
            <p:spPr>
              <a:xfrm>
                <a:off x="7851934" y="331231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 name="Google Shape;155;p37"/>
              <p:cNvSpPr/>
              <p:nvPr/>
            </p:nvSpPr>
            <p:spPr>
              <a:xfrm>
                <a:off x="4391739" y="348972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 name="Google Shape;156;p37"/>
              <p:cNvSpPr/>
              <p:nvPr/>
            </p:nvSpPr>
            <p:spPr>
              <a:xfrm>
                <a:off x="4559141" y="3055143"/>
                <a:ext cx="2552700" cy="142875"/>
              </a:xfrm>
              <a:custGeom>
                <a:rect b="b" l="l" r="r" t="t"/>
                <a:pathLst>
                  <a:path extrusionOk="0" h="142875" w="255270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 name="Google Shape;157;p37"/>
              <p:cNvSpPr/>
              <p:nvPr/>
            </p:nvSpPr>
            <p:spPr>
              <a:xfrm>
                <a:off x="7089934" y="315610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 name="Google Shape;158;p37"/>
              <p:cNvSpPr/>
              <p:nvPr/>
            </p:nvSpPr>
            <p:spPr>
              <a:xfrm>
                <a:off x="4546759" y="3045618"/>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 name="Google Shape;159;p37"/>
              <p:cNvSpPr/>
              <p:nvPr/>
            </p:nvSpPr>
            <p:spPr>
              <a:xfrm>
                <a:off x="6717506" y="3322796"/>
                <a:ext cx="676275" cy="104775"/>
              </a:xfrm>
              <a:custGeom>
                <a:rect b="b" l="l" r="r" t="t"/>
                <a:pathLst>
                  <a:path extrusionOk="0" h="104775" w="676275">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0" name="Google Shape;160;p37"/>
              <p:cNvSpPr/>
              <p:nvPr/>
            </p:nvSpPr>
            <p:spPr>
              <a:xfrm>
                <a:off x="6705124" y="3398043"/>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1" name="Google Shape;161;p37"/>
              <p:cNvSpPr/>
              <p:nvPr/>
            </p:nvSpPr>
            <p:spPr>
              <a:xfrm>
                <a:off x="5352574" y="3312318"/>
                <a:ext cx="742950" cy="485775"/>
              </a:xfrm>
              <a:custGeom>
                <a:rect b="b" l="l" r="r" t="t"/>
                <a:pathLst>
                  <a:path extrusionOk="0" h="485775" w="74295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 name="Google Shape;162;p37"/>
              <p:cNvSpPr/>
              <p:nvPr/>
            </p:nvSpPr>
            <p:spPr>
              <a:xfrm>
                <a:off x="5343287" y="3775709"/>
                <a:ext cx="38100" cy="38100"/>
              </a:xfrm>
              <a:custGeom>
                <a:rect b="b" l="l" r="r" t="t"/>
                <a:pathLst>
                  <a:path extrusionOk="0" h="38100" w="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 name="Google Shape;163;p37"/>
              <p:cNvSpPr/>
              <p:nvPr/>
            </p:nvSpPr>
            <p:spPr>
              <a:xfrm>
                <a:off x="4308634" y="3313271"/>
                <a:ext cx="1009650" cy="428625"/>
              </a:xfrm>
              <a:custGeom>
                <a:rect b="b" l="l" r="r" t="t"/>
                <a:pathLst>
                  <a:path extrusionOk="0" h="428625" w="100965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 name="Google Shape;164;p37"/>
              <p:cNvSpPr/>
              <p:nvPr/>
            </p:nvSpPr>
            <p:spPr>
              <a:xfrm>
                <a:off x="4298394" y="371451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 name="Google Shape;165;p37"/>
              <p:cNvSpPr/>
              <p:nvPr/>
            </p:nvSpPr>
            <p:spPr>
              <a:xfrm>
                <a:off x="6470809" y="3194208"/>
                <a:ext cx="1076325" cy="142875"/>
              </a:xfrm>
              <a:custGeom>
                <a:rect b="b" l="l" r="r" t="t"/>
                <a:pathLst>
                  <a:path extrusionOk="0" h="142875" w="107632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 name="Google Shape;166;p37"/>
              <p:cNvSpPr/>
              <p:nvPr/>
            </p:nvSpPr>
            <p:spPr>
              <a:xfrm>
                <a:off x="6460569" y="3184921"/>
                <a:ext cx="38100" cy="38100"/>
              </a:xfrm>
              <a:custGeom>
                <a:rect b="b" l="l" r="r" t="t"/>
                <a:pathLst>
                  <a:path extrusionOk="0" h="38100" w="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 name="Google Shape;167;p37"/>
              <p:cNvSpPr/>
              <p:nvPr/>
            </p:nvSpPr>
            <p:spPr>
              <a:xfrm>
                <a:off x="5156359" y="3240881"/>
                <a:ext cx="590550" cy="190500"/>
              </a:xfrm>
              <a:custGeom>
                <a:rect b="b" l="l" r="r" t="t"/>
                <a:pathLst>
                  <a:path extrusionOk="0" h="190500" w="59055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8" name="Google Shape;168;p37"/>
              <p:cNvSpPr/>
              <p:nvPr/>
            </p:nvSpPr>
            <p:spPr>
              <a:xfrm>
                <a:off x="5134451" y="323135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 name="Google Shape;169;p37"/>
              <p:cNvSpPr/>
              <p:nvPr/>
            </p:nvSpPr>
            <p:spPr>
              <a:xfrm>
                <a:off x="5084921" y="3377088"/>
                <a:ext cx="361950" cy="95250"/>
              </a:xfrm>
              <a:custGeom>
                <a:rect b="b" l="l" r="r" t="t"/>
                <a:pathLst>
                  <a:path extrusionOk="0" h="95250" w="36195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 name="Google Shape;170;p37"/>
              <p:cNvSpPr/>
              <p:nvPr/>
            </p:nvSpPr>
            <p:spPr>
              <a:xfrm>
                <a:off x="5072539" y="344852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 name="Google Shape;171;p37"/>
              <p:cNvSpPr/>
              <p:nvPr/>
            </p:nvSpPr>
            <p:spPr>
              <a:xfrm>
                <a:off x="5571649" y="3071336"/>
                <a:ext cx="809625" cy="200025"/>
              </a:xfrm>
              <a:custGeom>
                <a:rect b="b" l="l" r="r" t="t"/>
                <a:pathLst>
                  <a:path extrusionOk="0" h="200025" w="809625">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 name="Google Shape;172;p37"/>
              <p:cNvSpPr/>
              <p:nvPr/>
            </p:nvSpPr>
            <p:spPr>
              <a:xfrm>
                <a:off x="6358414" y="3242786"/>
                <a:ext cx="38100" cy="38100"/>
              </a:xfrm>
              <a:custGeom>
                <a:rect b="b" l="l" r="r" t="t"/>
                <a:pathLst>
                  <a:path extrusionOk="0" h="38100" w="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pic>
          <p:nvPicPr>
            <p:cNvPr id="173" name="Google Shape;173;p37"/>
            <p:cNvPicPr preferRelativeResize="0"/>
            <p:nvPr/>
          </p:nvPicPr>
          <p:blipFill rotWithShape="1">
            <a:blip r:embed="rId3">
              <a:alphaModFix/>
            </a:blip>
            <a:srcRect b="0" l="0" r="0" t="0"/>
            <a:stretch/>
          </p:blipFill>
          <p:spPr>
            <a:xfrm>
              <a:off x="2491486" y="3466203"/>
              <a:ext cx="3600450" cy="771525"/>
            </a:xfrm>
            <a:prstGeom prst="rect">
              <a:avLst/>
            </a:prstGeom>
            <a:noFill/>
            <a:ln>
              <a:noFill/>
            </a:ln>
          </p:spPr>
        </p:pic>
        <p:pic>
          <p:nvPicPr>
            <p:cNvPr id="174" name="Google Shape;174;p37"/>
            <p:cNvPicPr preferRelativeResize="0"/>
            <p:nvPr/>
          </p:nvPicPr>
          <p:blipFill rotWithShape="1">
            <a:blip r:embed="rId3">
              <a:alphaModFix/>
            </a:blip>
            <a:srcRect b="0" l="0" r="0" t="0"/>
            <a:stretch/>
          </p:blipFill>
          <p:spPr>
            <a:xfrm>
              <a:off x="3593436" y="3868249"/>
              <a:ext cx="3600450" cy="771525"/>
            </a:xfrm>
            <a:prstGeom prst="rect">
              <a:avLst/>
            </a:prstGeom>
            <a:noFill/>
            <a:ln>
              <a:noFill/>
            </a:ln>
          </p:spPr>
        </p:pic>
        <p:pic>
          <p:nvPicPr>
            <p:cNvPr id="175" name="Google Shape;175;p37"/>
            <p:cNvPicPr preferRelativeResize="0"/>
            <p:nvPr/>
          </p:nvPicPr>
          <p:blipFill rotWithShape="1">
            <a:blip r:embed="rId3">
              <a:alphaModFix/>
            </a:blip>
            <a:srcRect b="0" l="0" r="0" t="0"/>
            <a:stretch/>
          </p:blipFill>
          <p:spPr>
            <a:xfrm>
              <a:off x="3276578" y="4508639"/>
              <a:ext cx="3600450" cy="771525"/>
            </a:xfrm>
            <a:prstGeom prst="rect">
              <a:avLst/>
            </a:prstGeom>
            <a:noFill/>
            <a:ln>
              <a:noFill/>
            </a:ln>
          </p:spPr>
        </p:pic>
        <p:grpSp>
          <p:nvGrpSpPr>
            <p:cNvPr id="176" name="Google Shape;176;p37"/>
            <p:cNvGrpSpPr/>
            <p:nvPr/>
          </p:nvGrpSpPr>
          <p:grpSpPr>
            <a:xfrm rot="10800000">
              <a:off x="2851116" y="3792900"/>
              <a:ext cx="3591640" cy="768191"/>
              <a:chOff x="4298394" y="3045618"/>
              <a:chExt cx="3591640" cy="768191"/>
            </a:xfrm>
          </p:grpSpPr>
          <p:sp>
            <p:nvSpPr>
              <p:cNvPr id="177" name="Google Shape;177;p37"/>
              <p:cNvSpPr/>
              <p:nvPr/>
            </p:nvSpPr>
            <p:spPr>
              <a:xfrm>
                <a:off x="4401979" y="3311366"/>
                <a:ext cx="3476625" cy="200025"/>
              </a:xfrm>
              <a:custGeom>
                <a:rect b="b" l="l" r="r" t="t"/>
                <a:pathLst>
                  <a:path extrusionOk="0" h="200025" w="34766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 name="Google Shape;178;p37"/>
              <p:cNvSpPr/>
              <p:nvPr/>
            </p:nvSpPr>
            <p:spPr>
              <a:xfrm>
                <a:off x="7851934" y="331231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 name="Google Shape;179;p37"/>
              <p:cNvSpPr/>
              <p:nvPr/>
            </p:nvSpPr>
            <p:spPr>
              <a:xfrm>
                <a:off x="4391739" y="348972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 name="Google Shape;180;p37"/>
              <p:cNvSpPr/>
              <p:nvPr/>
            </p:nvSpPr>
            <p:spPr>
              <a:xfrm>
                <a:off x="4559141" y="3055143"/>
                <a:ext cx="2552700" cy="142875"/>
              </a:xfrm>
              <a:custGeom>
                <a:rect b="b" l="l" r="r" t="t"/>
                <a:pathLst>
                  <a:path extrusionOk="0" h="142875" w="255270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 name="Google Shape;181;p37"/>
              <p:cNvSpPr/>
              <p:nvPr/>
            </p:nvSpPr>
            <p:spPr>
              <a:xfrm>
                <a:off x="7089934" y="315610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 name="Google Shape;182;p37"/>
              <p:cNvSpPr/>
              <p:nvPr/>
            </p:nvSpPr>
            <p:spPr>
              <a:xfrm>
                <a:off x="4546759" y="3045618"/>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 name="Google Shape;183;p37"/>
              <p:cNvSpPr/>
              <p:nvPr/>
            </p:nvSpPr>
            <p:spPr>
              <a:xfrm>
                <a:off x="6717506" y="3322796"/>
                <a:ext cx="676275" cy="104775"/>
              </a:xfrm>
              <a:custGeom>
                <a:rect b="b" l="l" r="r" t="t"/>
                <a:pathLst>
                  <a:path extrusionOk="0" h="104775" w="676275">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4" name="Google Shape;184;p37"/>
              <p:cNvSpPr/>
              <p:nvPr/>
            </p:nvSpPr>
            <p:spPr>
              <a:xfrm>
                <a:off x="6705124" y="3398043"/>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5" name="Google Shape;185;p37"/>
              <p:cNvSpPr/>
              <p:nvPr/>
            </p:nvSpPr>
            <p:spPr>
              <a:xfrm>
                <a:off x="5352574" y="3312318"/>
                <a:ext cx="742950" cy="485775"/>
              </a:xfrm>
              <a:custGeom>
                <a:rect b="b" l="l" r="r" t="t"/>
                <a:pathLst>
                  <a:path extrusionOk="0" h="485775" w="74295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 name="Google Shape;186;p37"/>
              <p:cNvSpPr/>
              <p:nvPr/>
            </p:nvSpPr>
            <p:spPr>
              <a:xfrm>
                <a:off x="5343287" y="3775709"/>
                <a:ext cx="38100" cy="38100"/>
              </a:xfrm>
              <a:custGeom>
                <a:rect b="b" l="l" r="r" t="t"/>
                <a:pathLst>
                  <a:path extrusionOk="0" h="38100" w="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 name="Google Shape;187;p37"/>
              <p:cNvSpPr/>
              <p:nvPr/>
            </p:nvSpPr>
            <p:spPr>
              <a:xfrm>
                <a:off x="4308634" y="3313271"/>
                <a:ext cx="1009650" cy="428625"/>
              </a:xfrm>
              <a:custGeom>
                <a:rect b="b" l="l" r="r" t="t"/>
                <a:pathLst>
                  <a:path extrusionOk="0" h="428625" w="100965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 name="Google Shape;188;p37"/>
              <p:cNvSpPr/>
              <p:nvPr/>
            </p:nvSpPr>
            <p:spPr>
              <a:xfrm>
                <a:off x="4298394" y="371451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 name="Google Shape;189;p37"/>
              <p:cNvSpPr/>
              <p:nvPr/>
            </p:nvSpPr>
            <p:spPr>
              <a:xfrm>
                <a:off x="6470809" y="3194208"/>
                <a:ext cx="1076325" cy="142875"/>
              </a:xfrm>
              <a:custGeom>
                <a:rect b="b" l="l" r="r" t="t"/>
                <a:pathLst>
                  <a:path extrusionOk="0" h="142875" w="107632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 name="Google Shape;190;p37"/>
              <p:cNvSpPr/>
              <p:nvPr/>
            </p:nvSpPr>
            <p:spPr>
              <a:xfrm>
                <a:off x="6460569" y="3184921"/>
                <a:ext cx="38100" cy="38100"/>
              </a:xfrm>
              <a:custGeom>
                <a:rect b="b" l="l" r="r" t="t"/>
                <a:pathLst>
                  <a:path extrusionOk="0" h="38100" w="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 name="Google Shape;191;p37"/>
              <p:cNvSpPr/>
              <p:nvPr/>
            </p:nvSpPr>
            <p:spPr>
              <a:xfrm>
                <a:off x="5156359" y="3240881"/>
                <a:ext cx="590550" cy="190500"/>
              </a:xfrm>
              <a:custGeom>
                <a:rect b="b" l="l" r="r" t="t"/>
                <a:pathLst>
                  <a:path extrusionOk="0" h="190500" w="59055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2" name="Google Shape;192;p37"/>
              <p:cNvSpPr/>
              <p:nvPr/>
            </p:nvSpPr>
            <p:spPr>
              <a:xfrm>
                <a:off x="5134451" y="323135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3" name="Google Shape;193;p37"/>
              <p:cNvSpPr/>
              <p:nvPr/>
            </p:nvSpPr>
            <p:spPr>
              <a:xfrm>
                <a:off x="5084921" y="3377088"/>
                <a:ext cx="361950" cy="95250"/>
              </a:xfrm>
              <a:custGeom>
                <a:rect b="b" l="l" r="r" t="t"/>
                <a:pathLst>
                  <a:path extrusionOk="0" h="95250" w="36195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 name="Google Shape;194;p37"/>
              <p:cNvSpPr/>
              <p:nvPr/>
            </p:nvSpPr>
            <p:spPr>
              <a:xfrm>
                <a:off x="5072539" y="344852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5" name="Google Shape;195;p37"/>
              <p:cNvSpPr/>
              <p:nvPr/>
            </p:nvSpPr>
            <p:spPr>
              <a:xfrm>
                <a:off x="5571649" y="3071336"/>
                <a:ext cx="809625" cy="200025"/>
              </a:xfrm>
              <a:custGeom>
                <a:rect b="b" l="l" r="r" t="t"/>
                <a:pathLst>
                  <a:path extrusionOk="0" h="200025" w="809625">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 name="Google Shape;196;p37"/>
              <p:cNvSpPr/>
              <p:nvPr/>
            </p:nvSpPr>
            <p:spPr>
              <a:xfrm>
                <a:off x="6358414" y="3242786"/>
                <a:ext cx="38100" cy="38100"/>
              </a:xfrm>
              <a:custGeom>
                <a:rect b="b" l="l" r="r" t="t"/>
                <a:pathLst>
                  <a:path extrusionOk="0" h="38100" w="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97" name="Google Shape;197;p37"/>
            <p:cNvGrpSpPr/>
            <p:nvPr/>
          </p:nvGrpSpPr>
          <p:grpSpPr>
            <a:xfrm>
              <a:off x="3818399" y="2183374"/>
              <a:ext cx="2675401" cy="572223"/>
              <a:chOff x="4298394" y="3045618"/>
              <a:chExt cx="3591640" cy="768191"/>
            </a:xfrm>
          </p:grpSpPr>
          <p:sp>
            <p:nvSpPr>
              <p:cNvPr id="198" name="Google Shape;198;p37"/>
              <p:cNvSpPr/>
              <p:nvPr/>
            </p:nvSpPr>
            <p:spPr>
              <a:xfrm>
                <a:off x="4401979" y="3311366"/>
                <a:ext cx="3476625" cy="200025"/>
              </a:xfrm>
              <a:custGeom>
                <a:rect b="b" l="l" r="r" t="t"/>
                <a:pathLst>
                  <a:path extrusionOk="0" h="200025" w="34766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 name="Google Shape;199;p37"/>
              <p:cNvSpPr/>
              <p:nvPr/>
            </p:nvSpPr>
            <p:spPr>
              <a:xfrm>
                <a:off x="7851934" y="331231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0" name="Google Shape;200;p37"/>
              <p:cNvSpPr/>
              <p:nvPr/>
            </p:nvSpPr>
            <p:spPr>
              <a:xfrm>
                <a:off x="4391739" y="348972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 name="Google Shape;201;p37"/>
              <p:cNvSpPr/>
              <p:nvPr/>
            </p:nvSpPr>
            <p:spPr>
              <a:xfrm>
                <a:off x="4559141" y="3055143"/>
                <a:ext cx="2552700" cy="142875"/>
              </a:xfrm>
              <a:custGeom>
                <a:rect b="b" l="l" r="r" t="t"/>
                <a:pathLst>
                  <a:path extrusionOk="0" h="142875" w="255270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 name="Google Shape;202;p37"/>
              <p:cNvSpPr/>
              <p:nvPr/>
            </p:nvSpPr>
            <p:spPr>
              <a:xfrm>
                <a:off x="7089934" y="315610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 name="Google Shape;203;p37"/>
              <p:cNvSpPr/>
              <p:nvPr/>
            </p:nvSpPr>
            <p:spPr>
              <a:xfrm>
                <a:off x="4546759" y="3045618"/>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 name="Google Shape;204;p37"/>
              <p:cNvSpPr/>
              <p:nvPr/>
            </p:nvSpPr>
            <p:spPr>
              <a:xfrm>
                <a:off x="6717506" y="3322796"/>
                <a:ext cx="676275" cy="104775"/>
              </a:xfrm>
              <a:custGeom>
                <a:rect b="b" l="l" r="r" t="t"/>
                <a:pathLst>
                  <a:path extrusionOk="0" h="104775" w="676275">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 name="Google Shape;205;p37"/>
              <p:cNvSpPr/>
              <p:nvPr/>
            </p:nvSpPr>
            <p:spPr>
              <a:xfrm>
                <a:off x="6705124" y="3398043"/>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 name="Google Shape;206;p37"/>
              <p:cNvSpPr/>
              <p:nvPr/>
            </p:nvSpPr>
            <p:spPr>
              <a:xfrm>
                <a:off x="5352574" y="3312318"/>
                <a:ext cx="742950" cy="485775"/>
              </a:xfrm>
              <a:custGeom>
                <a:rect b="b" l="l" r="r" t="t"/>
                <a:pathLst>
                  <a:path extrusionOk="0" h="485775" w="74295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 name="Google Shape;207;p37"/>
              <p:cNvSpPr/>
              <p:nvPr/>
            </p:nvSpPr>
            <p:spPr>
              <a:xfrm>
                <a:off x="5343287" y="3775709"/>
                <a:ext cx="38100" cy="38100"/>
              </a:xfrm>
              <a:custGeom>
                <a:rect b="b" l="l" r="r" t="t"/>
                <a:pathLst>
                  <a:path extrusionOk="0" h="38100" w="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8" name="Google Shape;208;p37"/>
              <p:cNvSpPr/>
              <p:nvPr/>
            </p:nvSpPr>
            <p:spPr>
              <a:xfrm>
                <a:off x="4308634" y="3313271"/>
                <a:ext cx="1009650" cy="428625"/>
              </a:xfrm>
              <a:custGeom>
                <a:rect b="b" l="l" r="r" t="t"/>
                <a:pathLst>
                  <a:path extrusionOk="0" h="428625" w="100965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 name="Google Shape;209;p37"/>
              <p:cNvSpPr/>
              <p:nvPr/>
            </p:nvSpPr>
            <p:spPr>
              <a:xfrm>
                <a:off x="4298394" y="371451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 name="Google Shape;210;p37"/>
              <p:cNvSpPr/>
              <p:nvPr/>
            </p:nvSpPr>
            <p:spPr>
              <a:xfrm>
                <a:off x="6470809" y="3194208"/>
                <a:ext cx="1076325" cy="142875"/>
              </a:xfrm>
              <a:custGeom>
                <a:rect b="b" l="l" r="r" t="t"/>
                <a:pathLst>
                  <a:path extrusionOk="0" h="142875" w="107632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 name="Google Shape;211;p37"/>
              <p:cNvSpPr/>
              <p:nvPr/>
            </p:nvSpPr>
            <p:spPr>
              <a:xfrm>
                <a:off x="6460569" y="3184921"/>
                <a:ext cx="38100" cy="38100"/>
              </a:xfrm>
              <a:custGeom>
                <a:rect b="b" l="l" r="r" t="t"/>
                <a:pathLst>
                  <a:path extrusionOk="0" h="38100" w="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 name="Google Shape;212;p37"/>
              <p:cNvSpPr/>
              <p:nvPr/>
            </p:nvSpPr>
            <p:spPr>
              <a:xfrm>
                <a:off x="5156359" y="3240881"/>
                <a:ext cx="590550" cy="190500"/>
              </a:xfrm>
              <a:custGeom>
                <a:rect b="b" l="l" r="r" t="t"/>
                <a:pathLst>
                  <a:path extrusionOk="0" h="190500" w="59055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 name="Google Shape;213;p37"/>
              <p:cNvSpPr/>
              <p:nvPr/>
            </p:nvSpPr>
            <p:spPr>
              <a:xfrm>
                <a:off x="5134451" y="323135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 name="Google Shape;214;p37"/>
              <p:cNvSpPr/>
              <p:nvPr/>
            </p:nvSpPr>
            <p:spPr>
              <a:xfrm>
                <a:off x="5084921" y="3377088"/>
                <a:ext cx="361950" cy="95250"/>
              </a:xfrm>
              <a:custGeom>
                <a:rect b="b" l="l" r="r" t="t"/>
                <a:pathLst>
                  <a:path extrusionOk="0" h="95250" w="36195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 name="Google Shape;215;p37"/>
              <p:cNvSpPr/>
              <p:nvPr/>
            </p:nvSpPr>
            <p:spPr>
              <a:xfrm>
                <a:off x="5072539" y="344852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6" name="Google Shape;216;p37"/>
              <p:cNvSpPr/>
              <p:nvPr/>
            </p:nvSpPr>
            <p:spPr>
              <a:xfrm>
                <a:off x="5571649" y="3071336"/>
                <a:ext cx="809625" cy="200025"/>
              </a:xfrm>
              <a:custGeom>
                <a:rect b="b" l="l" r="r" t="t"/>
                <a:pathLst>
                  <a:path extrusionOk="0" h="200025" w="809625">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7" name="Google Shape;217;p37"/>
              <p:cNvSpPr/>
              <p:nvPr/>
            </p:nvSpPr>
            <p:spPr>
              <a:xfrm>
                <a:off x="6358414" y="3242786"/>
                <a:ext cx="38100" cy="38100"/>
              </a:xfrm>
              <a:custGeom>
                <a:rect b="b" l="l" r="r" t="t"/>
                <a:pathLst>
                  <a:path extrusionOk="0" h="38100" w="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8" name="Google Shape;218;p37"/>
            <p:cNvGrpSpPr/>
            <p:nvPr/>
          </p:nvGrpSpPr>
          <p:grpSpPr>
            <a:xfrm>
              <a:off x="3267976" y="2332275"/>
              <a:ext cx="3501920" cy="1194157"/>
              <a:chOff x="7533182" y="1351307"/>
              <a:chExt cx="4265295" cy="1454468"/>
            </a:xfrm>
          </p:grpSpPr>
          <p:sp>
            <p:nvSpPr>
              <p:cNvPr id="219" name="Google Shape;219;p37"/>
              <p:cNvSpPr/>
              <p:nvPr/>
            </p:nvSpPr>
            <p:spPr>
              <a:xfrm>
                <a:off x="8179930" y="1579907"/>
                <a:ext cx="3581400" cy="762000"/>
              </a:xfrm>
              <a:custGeom>
                <a:rect b="b" l="l" r="r" t="t"/>
                <a:pathLst>
                  <a:path extrusionOk="0" h="762000" w="35814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 name="Google Shape;220;p37"/>
              <p:cNvSpPr/>
              <p:nvPr/>
            </p:nvSpPr>
            <p:spPr>
              <a:xfrm>
                <a:off x="8190407" y="1590385"/>
                <a:ext cx="3562350" cy="742950"/>
              </a:xfrm>
              <a:custGeom>
                <a:rect b="b" l="l" r="r" t="t"/>
                <a:pathLst>
                  <a:path extrusionOk="0" h="742950" w="35623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 name="Google Shape;221;p37"/>
              <p:cNvSpPr/>
              <p:nvPr/>
            </p:nvSpPr>
            <p:spPr>
              <a:xfrm>
                <a:off x="7533182" y="1351307"/>
                <a:ext cx="3552825" cy="771525"/>
              </a:xfrm>
              <a:custGeom>
                <a:rect b="b" l="l" r="r" t="t"/>
                <a:pathLst>
                  <a:path extrusionOk="0" h="771525" w="35528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 name="Google Shape;222;p37"/>
              <p:cNvSpPr/>
              <p:nvPr/>
            </p:nvSpPr>
            <p:spPr>
              <a:xfrm>
                <a:off x="7543660" y="1360832"/>
                <a:ext cx="3533775" cy="752475"/>
              </a:xfrm>
              <a:custGeom>
                <a:rect b="b" l="l" r="r" t="t"/>
                <a:pathLst>
                  <a:path extrusionOk="0" h="752475" w="35337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 name="Google Shape;223;p37"/>
              <p:cNvSpPr/>
              <p:nvPr/>
            </p:nvSpPr>
            <p:spPr>
              <a:xfrm>
                <a:off x="7588427" y="1653250"/>
                <a:ext cx="4210050" cy="1152525"/>
              </a:xfrm>
              <a:custGeom>
                <a:rect b="b" l="l" r="r" t="t"/>
                <a:pathLst>
                  <a:path extrusionOk="0" h="1152525" w="4210050">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 name="Google Shape;224;p37"/>
              <p:cNvSpPr/>
              <p:nvPr/>
            </p:nvSpPr>
            <p:spPr>
              <a:xfrm>
                <a:off x="7596285" y="1665632"/>
                <a:ext cx="4200525" cy="1133475"/>
              </a:xfrm>
              <a:custGeom>
                <a:rect b="b" l="l" r="r" t="t"/>
                <a:pathLst>
                  <a:path extrusionOk="0" h="1133475" w="420052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5" name="Google Shape;225;p37"/>
            <p:cNvGrpSpPr/>
            <p:nvPr/>
          </p:nvGrpSpPr>
          <p:grpSpPr>
            <a:xfrm>
              <a:off x="4048905" y="5006583"/>
              <a:ext cx="2675401" cy="572223"/>
              <a:chOff x="4298394" y="3045618"/>
              <a:chExt cx="3591640" cy="768191"/>
            </a:xfrm>
          </p:grpSpPr>
          <p:sp>
            <p:nvSpPr>
              <p:cNvPr id="226" name="Google Shape;226;p37"/>
              <p:cNvSpPr/>
              <p:nvPr/>
            </p:nvSpPr>
            <p:spPr>
              <a:xfrm>
                <a:off x="4401979" y="3311366"/>
                <a:ext cx="3476625" cy="200025"/>
              </a:xfrm>
              <a:custGeom>
                <a:rect b="b" l="l" r="r" t="t"/>
                <a:pathLst>
                  <a:path extrusionOk="0" h="200025" w="34766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 name="Google Shape;227;p37"/>
              <p:cNvSpPr/>
              <p:nvPr/>
            </p:nvSpPr>
            <p:spPr>
              <a:xfrm>
                <a:off x="7851934" y="331231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 name="Google Shape;228;p37"/>
              <p:cNvSpPr/>
              <p:nvPr/>
            </p:nvSpPr>
            <p:spPr>
              <a:xfrm>
                <a:off x="4391739" y="348972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 name="Google Shape;229;p37"/>
              <p:cNvSpPr/>
              <p:nvPr/>
            </p:nvSpPr>
            <p:spPr>
              <a:xfrm>
                <a:off x="4559141" y="3055143"/>
                <a:ext cx="2552700" cy="142875"/>
              </a:xfrm>
              <a:custGeom>
                <a:rect b="b" l="l" r="r" t="t"/>
                <a:pathLst>
                  <a:path extrusionOk="0" h="142875" w="255270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 name="Google Shape;230;p37"/>
              <p:cNvSpPr/>
              <p:nvPr/>
            </p:nvSpPr>
            <p:spPr>
              <a:xfrm>
                <a:off x="7089934" y="315610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 name="Google Shape;231;p37"/>
              <p:cNvSpPr/>
              <p:nvPr/>
            </p:nvSpPr>
            <p:spPr>
              <a:xfrm>
                <a:off x="4546759" y="3045618"/>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 name="Google Shape;232;p37"/>
              <p:cNvSpPr/>
              <p:nvPr/>
            </p:nvSpPr>
            <p:spPr>
              <a:xfrm>
                <a:off x="6717506" y="3322796"/>
                <a:ext cx="676275" cy="104775"/>
              </a:xfrm>
              <a:custGeom>
                <a:rect b="b" l="l" r="r" t="t"/>
                <a:pathLst>
                  <a:path extrusionOk="0" h="104775" w="676275">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3" name="Google Shape;233;p37"/>
              <p:cNvSpPr/>
              <p:nvPr/>
            </p:nvSpPr>
            <p:spPr>
              <a:xfrm>
                <a:off x="6705124" y="3398043"/>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 name="Google Shape;234;p37"/>
              <p:cNvSpPr/>
              <p:nvPr/>
            </p:nvSpPr>
            <p:spPr>
              <a:xfrm>
                <a:off x="5352574" y="3312318"/>
                <a:ext cx="742950" cy="485775"/>
              </a:xfrm>
              <a:custGeom>
                <a:rect b="b" l="l" r="r" t="t"/>
                <a:pathLst>
                  <a:path extrusionOk="0" h="485775" w="74295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 name="Google Shape;235;p37"/>
              <p:cNvSpPr/>
              <p:nvPr/>
            </p:nvSpPr>
            <p:spPr>
              <a:xfrm>
                <a:off x="5343287" y="3775709"/>
                <a:ext cx="38100" cy="38100"/>
              </a:xfrm>
              <a:custGeom>
                <a:rect b="b" l="l" r="r" t="t"/>
                <a:pathLst>
                  <a:path extrusionOk="0" h="38100" w="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 name="Google Shape;236;p37"/>
              <p:cNvSpPr/>
              <p:nvPr/>
            </p:nvSpPr>
            <p:spPr>
              <a:xfrm>
                <a:off x="4308634" y="3313271"/>
                <a:ext cx="1009650" cy="428625"/>
              </a:xfrm>
              <a:custGeom>
                <a:rect b="b" l="l" r="r" t="t"/>
                <a:pathLst>
                  <a:path extrusionOk="0" h="428625" w="100965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 name="Google Shape;237;p37"/>
              <p:cNvSpPr/>
              <p:nvPr/>
            </p:nvSpPr>
            <p:spPr>
              <a:xfrm>
                <a:off x="4298394" y="371451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 name="Google Shape;238;p37"/>
              <p:cNvSpPr/>
              <p:nvPr/>
            </p:nvSpPr>
            <p:spPr>
              <a:xfrm>
                <a:off x="6470809" y="3194208"/>
                <a:ext cx="1076325" cy="142875"/>
              </a:xfrm>
              <a:custGeom>
                <a:rect b="b" l="l" r="r" t="t"/>
                <a:pathLst>
                  <a:path extrusionOk="0" h="142875" w="107632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 name="Google Shape;239;p37"/>
              <p:cNvSpPr/>
              <p:nvPr/>
            </p:nvSpPr>
            <p:spPr>
              <a:xfrm>
                <a:off x="6460569" y="3184921"/>
                <a:ext cx="38100" cy="38100"/>
              </a:xfrm>
              <a:custGeom>
                <a:rect b="b" l="l" r="r" t="t"/>
                <a:pathLst>
                  <a:path extrusionOk="0" h="38100" w="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 name="Google Shape;240;p37"/>
              <p:cNvSpPr/>
              <p:nvPr/>
            </p:nvSpPr>
            <p:spPr>
              <a:xfrm>
                <a:off x="5156359" y="3240881"/>
                <a:ext cx="590550" cy="190500"/>
              </a:xfrm>
              <a:custGeom>
                <a:rect b="b" l="l" r="r" t="t"/>
                <a:pathLst>
                  <a:path extrusionOk="0" h="190500" w="59055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1" name="Google Shape;241;p37"/>
              <p:cNvSpPr/>
              <p:nvPr/>
            </p:nvSpPr>
            <p:spPr>
              <a:xfrm>
                <a:off x="5134451" y="323135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 name="Google Shape;242;p37"/>
              <p:cNvSpPr/>
              <p:nvPr/>
            </p:nvSpPr>
            <p:spPr>
              <a:xfrm>
                <a:off x="5084921" y="3377088"/>
                <a:ext cx="361950" cy="95250"/>
              </a:xfrm>
              <a:custGeom>
                <a:rect b="b" l="l" r="r" t="t"/>
                <a:pathLst>
                  <a:path extrusionOk="0" h="95250" w="36195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 name="Google Shape;243;p37"/>
              <p:cNvSpPr/>
              <p:nvPr/>
            </p:nvSpPr>
            <p:spPr>
              <a:xfrm>
                <a:off x="5072539" y="344852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 name="Google Shape;244;p37"/>
              <p:cNvSpPr/>
              <p:nvPr/>
            </p:nvSpPr>
            <p:spPr>
              <a:xfrm>
                <a:off x="5571649" y="3071336"/>
                <a:ext cx="809625" cy="200025"/>
              </a:xfrm>
              <a:custGeom>
                <a:rect b="b" l="l" r="r" t="t"/>
                <a:pathLst>
                  <a:path extrusionOk="0" h="200025" w="809625">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 name="Google Shape;245;p37"/>
              <p:cNvSpPr/>
              <p:nvPr/>
            </p:nvSpPr>
            <p:spPr>
              <a:xfrm>
                <a:off x="6358414" y="3242786"/>
                <a:ext cx="38100" cy="38100"/>
              </a:xfrm>
              <a:custGeom>
                <a:rect b="b" l="l" r="r" t="t"/>
                <a:pathLst>
                  <a:path extrusionOk="0" h="38100" w="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6" name="Google Shape;246;p37"/>
            <p:cNvGrpSpPr/>
            <p:nvPr/>
          </p:nvGrpSpPr>
          <p:grpSpPr>
            <a:xfrm>
              <a:off x="4373595" y="2154095"/>
              <a:ext cx="2920313" cy="3443177"/>
              <a:chOff x="5269706" y="2450306"/>
              <a:chExt cx="1654493" cy="1950720"/>
            </a:xfrm>
          </p:grpSpPr>
          <p:sp>
            <p:nvSpPr>
              <p:cNvPr id="247" name="Google Shape;247;p37"/>
              <p:cNvSpPr/>
              <p:nvPr/>
            </p:nvSpPr>
            <p:spPr>
              <a:xfrm>
                <a:off x="6101239" y="2703671"/>
                <a:ext cx="28575" cy="28575"/>
              </a:xfrm>
              <a:custGeom>
                <a:rect b="b" l="l" r="r" t="t"/>
                <a:pathLst>
                  <a:path extrusionOk="0" h="28575" w="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 name="Google Shape;248;p37"/>
              <p:cNvSpPr/>
              <p:nvPr/>
            </p:nvSpPr>
            <p:spPr>
              <a:xfrm>
                <a:off x="5951696" y="2877026"/>
                <a:ext cx="38100" cy="38100"/>
              </a:xfrm>
              <a:custGeom>
                <a:rect b="b" l="l" r="r" t="t"/>
                <a:pathLst>
                  <a:path extrusionOk="0" h="38100" w="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9" name="Google Shape;249;p37"/>
              <p:cNvSpPr/>
              <p:nvPr/>
            </p:nvSpPr>
            <p:spPr>
              <a:xfrm>
                <a:off x="5698331" y="3973354"/>
                <a:ext cx="19050" cy="19050"/>
              </a:xfrm>
              <a:custGeom>
                <a:rect b="b" l="l" r="r" t="t"/>
                <a:pathLst>
                  <a:path extrusionOk="0" h="19050" w="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 name="Google Shape;250;p37"/>
              <p:cNvSpPr/>
              <p:nvPr/>
            </p:nvSpPr>
            <p:spPr>
              <a:xfrm>
                <a:off x="5746909" y="4064794"/>
                <a:ext cx="123825" cy="114300"/>
              </a:xfrm>
              <a:custGeom>
                <a:rect b="b" l="l" r="r" t="t"/>
                <a:pathLst>
                  <a:path extrusionOk="0" h="114300" w="123825">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 name="Google Shape;251;p37"/>
              <p:cNvSpPr/>
              <p:nvPr/>
            </p:nvSpPr>
            <p:spPr>
              <a:xfrm>
                <a:off x="5687854" y="3799046"/>
                <a:ext cx="28575" cy="28575"/>
              </a:xfrm>
              <a:custGeom>
                <a:rect b="b" l="l" r="r" t="t"/>
                <a:pathLst>
                  <a:path extrusionOk="0" h="28575" w="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 name="Google Shape;252;p37"/>
              <p:cNvSpPr/>
              <p:nvPr/>
            </p:nvSpPr>
            <p:spPr>
              <a:xfrm>
                <a:off x="5623084" y="3319939"/>
                <a:ext cx="38100" cy="38100"/>
              </a:xfrm>
              <a:custGeom>
                <a:rect b="b" l="l" r="r" t="t"/>
                <a:pathLst>
                  <a:path extrusionOk="0" h="38100" w="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 name="Google Shape;253;p37"/>
              <p:cNvSpPr/>
              <p:nvPr/>
            </p:nvSpPr>
            <p:spPr>
              <a:xfrm>
                <a:off x="5570696" y="3153251"/>
                <a:ext cx="38100" cy="38100"/>
              </a:xfrm>
              <a:custGeom>
                <a:rect b="b" l="l" r="r" t="t"/>
                <a:pathLst>
                  <a:path extrusionOk="0" h="38100" w="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4" name="Google Shape;254;p37"/>
              <p:cNvSpPr/>
              <p:nvPr/>
            </p:nvSpPr>
            <p:spPr>
              <a:xfrm>
                <a:off x="5729764" y="3684746"/>
                <a:ext cx="28575" cy="28575"/>
              </a:xfrm>
              <a:custGeom>
                <a:rect b="b" l="l" r="r" t="t"/>
                <a:pathLst>
                  <a:path extrusionOk="0" h="28575" w="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 name="Google Shape;255;p37"/>
              <p:cNvSpPr/>
              <p:nvPr/>
            </p:nvSpPr>
            <p:spPr>
              <a:xfrm>
                <a:off x="6108859" y="3107531"/>
                <a:ext cx="19050" cy="19050"/>
              </a:xfrm>
              <a:custGeom>
                <a:rect b="b" l="l" r="r" t="t"/>
                <a:pathLst>
                  <a:path extrusionOk="0" h="19050" w="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6" name="Google Shape;256;p37"/>
              <p:cNvSpPr/>
              <p:nvPr/>
            </p:nvSpPr>
            <p:spPr>
              <a:xfrm>
                <a:off x="5836444" y="4114324"/>
                <a:ext cx="57150" cy="47625"/>
              </a:xfrm>
              <a:custGeom>
                <a:rect b="b" l="l" r="r" t="t"/>
                <a:pathLst>
                  <a:path extrusionOk="0" h="47625" w="57150">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7" name="Google Shape;257;p37"/>
              <p:cNvSpPr/>
              <p:nvPr/>
            </p:nvSpPr>
            <p:spPr>
              <a:xfrm>
                <a:off x="5983129" y="4121944"/>
                <a:ext cx="28575" cy="28575"/>
              </a:xfrm>
              <a:custGeom>
                <a:rect b="b" l="l" r="r" t="t"/>
                <a:pathLst>
                  <a:path extrusionOk="0" h="28575" w="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8" name="Google Shape;258;p37"/>
              <p:cNvSpPr/>
              <p:nvPr/>
            </p:nvSpPr>
            <p:spPr>
              <a:xfrm>
                <a:off x="5954554" y="4154329"/>
                <a:ext cx="47625" cy="38100"/>
              </a:xfrm>
              <a:custGeom>
                <a:rect b="b" l="l" r="r" t="t"/>
                <a:pathLst>
                  <a:path extrusionOk="0" h="38100" w="47625">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 name="Google Shape;259;p37"/>
              <p:cNvSpPr/>
              <p:nvPr/>
            </p:nvSpPr>
            <p:spPr>
              <a:xfrm>
                <a:off x="5931694" y="3744754"/>
                <a:ext cx="28575" cy="38100"/>
              </a:xfrm>
              <a:custGeom>
                <a:rect b="b" l="l" r="r" t="t"/>
                <a:pathLst>
                  <a:path extrusionOk="0" h="38100" w="28575">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 name="Google Shape;260;p37"/>
              <p:cNvSpPr/>
              <p:nvPr/>
            </p:nvSpPr>
            <p:spPr>
              <a:xfrm>
                <a:off x="5695474" y="3153251"/>
                <a:ext cx="28575" cy="28575"/>
              </a:xfrm>
              <a:custGeom>
                <a:rect b="b" l="l" r="r" t="t"/>
                <a:pathLst>
                  <a:path extrusionOk="0" h="28575" w="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 name="Google Shape;261;p37"/>
              <p:cNvSpPr/>
              <p:nvPr/>
            </p:nvSpPr>
            <p:spPr>
              <a:xfrm>
                <a:off x="5837396" y="2713196"/>
                <a:ext cx="19050" cy="19050"/>
              </a:xfrm>
              <a:custGeom>
                <a:rect b="b" l="l" r="r" t="t"/>
                <a:pathLst>
                  <a:path extrusionOk="0" h="19050" w="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 name="Google Shape;262;p37"/>
              <p:cNvSpPr/>
              <p:nvPr/>
            </p:nvSpPr>
            <p:spPr>
              <a:xfrm>
                <a:off x="6235541" y="2754154"/>
                <a:ext cx="38100" cy="38100"/>
              </a:xfrm>
              <a:custGeom>
                <a:rect b="b" l="l" r="r" t="t"/>
                <a:pathLst>
                  <a:path extrusionOk="0" h="38100" w="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 name="Google Shape;263;p37"/>
              <p:cNvSpPr/>
              <p:nvPr/>
            </p:nvSpPr>
            <p:spPr>
              <a:xfrm>
                <a:off x="5832634" y="2902744"/>
                <a:ext cx="19050" cy="19050"/>
              </a:xfrm>
              <a:custGeom>
                <a:rect b="b" l="l" r="r" t="t"/>
                <a:pathLst>
                  <a:path extrusionOk="0" h="19050" w="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 name="Google Shape;264;p37"/>
              <p:cNvSpPr/>
              <p:nvPr/>
            </p:nvSpPr>
            <p:spPr>
              <a:xfrm>
                <a:off x="5535454" y="3318034"/>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5" name="Google Shape;265;p37"/>
              <p:cNvSpPr/>
              <p:nvPr/>
            </p:nvSpPr>
            <p:spPr>
              <a:xfrm>
                <a:off x="5367814" y="3373279"/>
                <a:ext cx="19050" cy="19050"/>
              </a:xfrm>
              <a:custGeom>
                <a:rect b="b" l="l" r="r" t="t"/>
                <a:pathLst>
                  <a:path extrusionOk="0" h="19050" w="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 name="Google Shape;266;p37"/>
              <p:cNvSpPr/>
              <p:nvPr/>
            </p:nvSpPr>
            <p:spPr>
              <a:xfrm>
                <a:off x="5561171" y="3803809"/>
                <a:ext cx="76200" cy="85725"/>
              </a:xfrm>
              <a:custGeom>
                <a:rect b="b" l="l" r="r" t="t"/>
                <a:pathLst>
                  <a:path extrusionOk="0" h="85725" w="76200">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 name="Google Shape;267;p37"/>
              <p:cNvSpPr/>
              <p:nvPr/>
            </p:nvSpPr>
            <p:spPr>
              <a:xfrm>
                <a:off x="5891689" y="3838099"/>
                <a:ext cx="66675" cy="57150"/>
              </a:xfrm>
              <a:custGeom>
                <a:rect b="b" l="l" r="r" t="t"/>
                <a:pathLst>
                  <a:path extrusionOk="0" h="57150" w="66675">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8" name="Google Shape;268;p37"/>
              <p:cNvSpPr/>
              <p:nvPr/>
            </p:nvSpPr>
            <p:spPr>
              <a:xfrm>
                <a:off x="5664994" y="3268504"/>
                <a:ext cx="114300" cy="114300"/>
              </a:xfrm>
              <a:custGeom>
                <a:rect b="b" l="l" r="r" t="t"/>
                <a:pathLst>
                  <a:path extrusionOk="0" h="114300" w="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 name="Google Shape;269;p37"/>
              <p:cNvSpPr/>
              <p:nvPr/>
            </p:nvSpPr>
            <p:spPr>
              <a:xfrm>
                <a:off x="5531644" y="2882741"/>
                <a:ext cx="28575" cy="28575"/>
              </a:xfrm>
              <a:custGeom>
                <a:rect b="b" l="l" r="r" t="t"/>
                <a:pathLst>
                  <a:path extrusionOk="0" h="28575" w="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0" name="Google Shape;270;p37"/>
              <p:cNvSpPr/>
              <p:nvPr/>
            </p:nvSpPr>
            <p:spPr>
              <a:xfrm>
                <a:off x="5657374" y="3650456"/>
                <a:ext cx="57150" cy="85725"/>
              </a:xfrm>
              <a:custGeom>
                <a:rect b="b" l="l" r="r" t="t"/>
                <a:pathLst>
                  <a:path extrusionOk="0" h="85725" w="57150">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 name="Google Shape;271;p37"/>
              <p:cNvSpPr/>
              <p:nvPr/>
            </p:nvSpPr>
            <p:spPr>
              <a:xfrm>
                <a:off x="5672614" y="3374231"/>
                <a:ext cx="47625" cy="47625"/>
              </a:xfrm>
              <a:custGeom>
                <a:rect b="b" l="l" r="r" t="t"/>
                <a:pathLst>
                  <a:path extrusionOk="0" h="47625" w="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 name="Google Shape;272;p37"/>
              <p:cNvSpPr/>
              <p:nvPr/>
            </p:nvSpPr>
            <p:spPr>
              <a:xfrm>
                <a:off x="5797391" y="4164806"/>
                <a:ext cx="28575" cy="28575"/>
              </a:xfrm>
              <a:custGeom>
                <a:rect b="b" l="l" r="r" t="t"/>
                <a:pathLst>
                  <a:path extrusionOk="0" h="28575" w="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3" name="Google Shape;273;p37"/>
              <p:cNvSpPr/>
              <p:nvPr/>
            </p:nvSpPr>
            <p:spPr>
              <a:xfrm>
                <a:off x="6067717" y="3886676"/>
                <a:ext cx="19050" cy="19050"/>
              </a:xfrm>
              <a:custGeom>
                <a:rect b="b" l="l" r="r" t="t"/>
                <a:pathLst>
                  <a:path extrusionOk="0" h="19050" w="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 name="Google Shape;274;p37"/>
              <p:cNvSpPr/>
              <p:nvPr/>
            </p:nvSpPr>
            <p:spPr>
              <a:xfrm>
                <a:off x="5555456" y="3539014"/>
                <a:ext cx="57150" cy="57150"/>
              </a:xfrm>
              <a:custGeom>
                <a:rect b="b" l="l" r="r" t="t"/>
                <a:pathLst>
                  <a:path extrusionOk="0" h="57150" w="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 name="Google Shape;275;p37"/>
              <p:cNvSpPr/>
              <p:nvPr/>
            </p:nvSpPr>
            <p:spPr>
              <a:xfrm>
                <a:off x="6038374" y="4180046"/>
                <a:ext cx="19050" cy="19050"/>
              </a:xfrm>
              <a:custGeom>
                <a:rect b="b" l="l" r="r" t="t"/>
                <a:pathLst>
                  <a:path extrusionOk="0" h="19050" w="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 name="Google Shape;276;p37"/>
              <p:cNvSpPr/>
              <p:nvPr/>
            </p:nvSpPr>
            <p:spPr>
              <a:xfrm>
                <a:off x="5919311" y="3565684"/>
                <a:ext cx="19050" cy="19050"/>
              </a:xfrm>
              <a:custGeom>
                <a:rect b="b" l="l" r="r" t="t"/>
                <a:pathLst>
                  <a:path extrusionOk="0" h="19050" w="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 name="Google Shape;277;p37"/>
              <p:cNvSpPr/>
              <p:nvPr/>
            </p:nvSpPr>
            <p:spPr>
              <a:xfrm>
                <a:off x="5928836" y="4101941"/>
                <a:ext cx="19050" cy="19050"/>
              </a:xfrm>
              <a:custGeom>
                <a:rect b="b" l="l" r="r" t="t"/>
                <a:pathLst>
                  <a:path extrusionOk="0" h="19050" w="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 name="Google Shape;278;p37"/>
              <p:cNvSpPr/>
              <p:nvPr/>
            </p:nvSpPr>
            <p:spPr>
              <a:xfrm>
                <a:off x="5470684" y="3559016"/>
                <a:ext cx="66675" cy="66675"/>
              </a:xfrm>
              <a:custGeom>
                <a:rect b="b" l="l" r="r" t="t"/>
                <a:pathLst>
                  <a:path extrusionOk="0" h="66675" w="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 name="Google Shape;279;p37"/>
              <p:cNvSpPr/>
              <p:nvPr/>
            </p:nvSpPr>
            <p:spPr>
              <a:xfrm>
                <a:off x="5958364" y="3854291"/>
                <a:ext cx="38100" cy="38100"/>
              </a:xfrm>
              <a:custGeom>
                <a:rect b="b" l="l" r="r" t="t"/>
                <a:pathLst>
                  <a:path extrusionOk="0" h="38100" w="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0" name="Google Shape;280;p37"/>
              <p:cNvSpPr/>
              <p:nvPr/>
            </p:nvSpPr>
            <p:spPr>
              <a:xfrm>
                <a:off x="6216491" y="2458879"/>
                <a:ext cx="19050" cy="19050"/>
              </a:xfrm>
              <a:custGeom>
                <a:rect b="b" l="l" r="r" t="t"/>
                <a:pathLst>
                  <a:path extrusionOk="0" h="19050" w="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1" name="Google Shape;281;p37"/>
              <p:cNvSpPr/>
              <p:nvPr/>
            </p:nvSpPr>
            <p:spPr>
              <a:xfrm>
                <a:off x="5384006" y="3668554"/>
                <a:ext cx="66675" cy="66675"/>
              </a:xfrm>
              <a:custGeom>
                <a:rect b="b" l="l" r="r" t="t"/>
                <a:pathLst>
                  <a:path extrusionOk="0" h="66675" w="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2" name="Google Shape;282;p37"/>
              <p:cNvSpPr/>
              <p:nvPr/>
            </p:nvSpPr>
            <p:spPr>
              <a:xfrm>
                <a:off x="5896451" y="3007519"/>
                <a:ext cx="57150" cy="57150"/>
              </a:xfrm>
              <a:custGeom>
                <a:rect b="b" l="l" r="r" t="t"/>
                <a:pathLst>
                  <a:path extrusionOk="0" h="57150" w="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3" name="Google Shape;283;p37"/>
              <p:cNvSpPr/>
              <p:nvPr/>
            </p:nvSpPr>
            <p:spPr>
              <a:xfrm>
                <a:off x="6256496" y="2455069"/>
                <a:ext cx="28575" cy="28575"/>
              </a:xfrm>
              <a:custGeom>
                <a:rect b="b" l="l" r="r" t="t"/>
                <a:pathLst>
                  <a:path extrusionOk="0" h="28575" w="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4" name="Google Shape;284;p37"/>
              <p:cNvSpPr/>
              <p:nvPr/>
            </p:nvSpPr>
            <p:spPr>
              <a:xfrm>
                <a:off x="5407819" y="3471386"/>
                <a:ext cx="38100" cy="38100"/>
              </a:xfrm>
              <a:custGeom>
                <a:rect b="b" l="l" r="r" t="t"/>
                <a:pathLst>
                  <a:path extrusionOk="0" h="38100" w="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5" name="Google Shape;285;p37"/>
              <p:cNvSpPr/>
              <p:nvPr/>
            </p:nvSpPr>
            <p:spPr>
              <a:xfrm>
                <a:off x="6014561" y="2881789"/>
                <a:ext cx="19050" cy="19050"/>
              </a:xfrm>
              <a:custGeom>
                <a:rect b="b" l="l" r="r" t="t"/>
                <a:pathLst>
                  <a:path extrusionOk="0" h="19050" w="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6" name="Google Shape;286;p37"/>
              <p:cNvSpPr/>
              <p:nvPr/>
            </p:nvSpPr>
            <p:spPr>
              <a:xfrm>
                <a:off x="5963126" y="2893219"/>
                <a:ext cx="76200" cy="85725"/>
              </a:xfrm>
              <a:custGeom>
                <a:rect b="b" l="l" r="r" t="t"/>
                <a:pathLst>
                  <a:path extrusionOk="0" h="85725" w="76200">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7" name="Google Shape;287;p37"/>
              <p:cNvSpPr/>
              <p:nvPr/>
            </p:nvSpPr>
            <p:spPr>
              <a:xfrm>
                <a:off x="5599271" y="3773329"/>
                <a:ext cx="28575" cy="28575"/>
              </a:xfrm>
              <a:custGeom>
                <a:rect b="b" l="l" r="r" t="t"/>
                <a:pathLst>
                  <a:path extrusionOk="0" h="28575" w="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8" name="Google Shape;288;p37"/>
              <p:cNvSpPr/>
              <p:nvPr/>
            </p:nvSpPr>
            <p:spPr>
              <a:xfrm>
                <a:off x="5607844" y="3741896"/>
                <a:ext cx="38100" cy="38100"/>
              </a:xfrm>
              <a:custGeom>
                <a:rect b="b" l="l" r="r" t="t"/>
                <a:pathLst>
                  <a:path extrusionOk="0" h="38100" w="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9" name="Google Shape;289;p37"/>
              <p:cNvSpPr/>
              <p:nvPr/>
            </p:nvSpPr>
            <p:spPr>
              <a:xfrm>
                <a:off x="6123146" y="2626519"/>
                <a:ext cx="47625" cy="47625"/>
              </a:xfrm>
              <a:custGeom>
                <a:rect b="b" l="l" r="r" t="t"/>
                <a:pathLst>
                  <a:path extrusionOk="0" h="47625" w="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0" name="Google Shape;290;p37"/>
              <p:cNvSpPr/>
              <p:nvPr/>
            </p:nvSpPr>
            <p:spPr>
              <a:xfrm>
                <a:off x="6023134" y="2957989"/>
                <a:ext cx="28575" cy="28575"/>
              </a:xfrm>
              <a:custGeom>
                <a:rect b="b" l="l" r="r" t="t"/>
                <a:pathLst>
                  <a:path extrusionOk="0" h="28575" w="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1" name="Google Shape;291;p37"/>
              <p:cNvSpPr/>
              <p:nvPr/>
            </p:nvSpPr>
            <p:spPr>
              <a:xfrm>
                <a:off x="5868829" y="2835116"/>
                <a:ext cx="57150" cy="57150"/>
              </a:xfrm>
              <a:custGeom>
                <a:rect b="b" l="l" r="r" t="t"/>
                <a:pathLst>
                  <a:path extrusionOk="0" h="57150" w="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2" name="Google Shape;292;p37"/>
              <p:cNvSpPr/>
              <p:nvPr/>
            </p:nvSpPr>
            <p:spPr>
              <a:xfrm>
                <a:off x="5718334" y="3236119"/>
                <a:ext cx="28575" cy="28575"/>
              </a:xfrm>
              <a:custGeom>
                <a:rect b="b" l="l" r="r" t="t"/>
                <a:pathLst>
                  <a:path extrusionOk="0" h="28575" w="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3" name="Google Shape;293;p37"/>
              <p:cNvSpPr/>
              <p:nvPr/>
            </p:nvSpPr>
            <p:spPr>
              <a:xfrm>
                <a:off x="6134576" y="2823686"/>
                <a:ext cx="28575" cy="28575"/>
              </a:xfrm>
              <a:custGeom>
                <a:rect b="b" l="l" r="r" t="t"/>
                <a:pathLst>
                  <a:path extrusionOk="0" h="28575" w="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4" name="Google Shape;294;p37"/>
              <p:cNvSpPr/>
              <p:nvPr/>
            </p:nvSpPr>
            <p:spPr>
              <a:xfrm>
                <a:off x="6121241" y="2847499"/>
                <a:ext cx="38100" cy="38100"/>
              </a:xfrm>
              <a:custGeom>
                <a:rect b="b" l="l" r="r" t="t"/>
                <a:pathLst>
                  <a:path extrusionOk="0" h="38100" w="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5" name="Google Shape;295;p37"/>
              <p:cNvSpPr/>
              <p:nvPr/>
            </p:nvSpPr>
            <p:spPr>
              <a:xfrm>
                <a:off x="5774531" y="3376136"/>
                <a:ext cx="76200" cy="95250"/>
              </a:xfrm>
              <a:custGeom>
                <a:rect b="b" l="l" r="r" t="t"/>
                <a:pathLst>
                  <a:path extrusionOk="0" h="95250" w="7620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6" name="Google Shape;296;p37"/>
              <p:cNvSpPr/>
              <p:nvPr/>
            </p:nvSpPr>
            <p:spPr>
              <a:xfrm>
                <a:off x="5570696" y="3223736"/>
                <a:ext cx="28575" cy="28575"/>
              </a:xfrm>
              <a:custGeom>
                <a:rect b="b" l="l" r="r" t="t"/>
                <a:pathLst>
                  <a:path extrusionOk="0" h="28575" w="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7" name="Google Shape;297;p37"/>
              <p:cNvSpPr/>
              <p:nvPr/>
            </p:nvSpPr>
            <p:spPr>
              <a:xfrm>
                <a:off x="5915501" y="4155281"/>
                <a:ext cx="38100" cy="28575"/>
              </a:xfrm>
              <a:custGeom>
                <a:rect b="b" l="l" r="r" t="t"/>
                <a:pathLst>
                  <a:path extrusionOk="0" h="28575" w="38100">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8" name="Google Shape;298;p37"/>
              <p:cNvSpPr/>
              <p:nvPr/>
            </p:nvSpPr>
            <p:spPr>
              <a:xfrm>
                <a:off x="5491639" y="3211354"/>
                <a:ext cx="66675" cy="66675"/>
              </a:xfrm>
              <a:custGeom>
                <a:rect b="b" l="l" r="r" t="t"/>
                <a:pathLst>
                  <a:path extrusionOk="0" h="66675" w="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9" name="Google Shape;299;p37"/>
              <p:cNvSpPr/>
              <p:nvPr/>
            </p:nvSpPr>
            <p:spPr>
              <a:xfrm>
                <a:off x="5838349" y="3117056"/>
                <a:ext cx="76200" cy="85725"/>
              </a:xfrm>
              <a:custGeom>
                <a:rect b="b" l="l" r="r" t="t"/>
                <a:pathLst>
                  <a:path extrusionOk="0" h="85725" w="76200">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0" name="Google Shape;300;p37"/>
              <p:cNvSpPr/>
              <p:nvPr/>
            </p:nvSpPr>
            <p:spPr>
              <a:xfrm>
                <a:off x="5675471" y="3245644"/>
                <a:ext cx="28575" cy="28575"/>
              </a:xfrm>
              <a:custGeom>
                <a:rect b="b" l="l" r="r" t="t"/>
                <a:pathLst>
                  <a:path extrusionOk="0" h="28575" w="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1" name="Google Shape;301;p37"/>
              <p:cNvSpPr/>
              <p:nvPr/>
            </p:nvSpPr>
            <p:spPr>
              <a:xfrm>
                <a:off x="5369719" y="3549491"/>
                <a:ext cx="38100" cy="38100"/>
              </a:xfrm>
              <a:custGeom>
                <a:rect b="b" l="l" r="r" t="t"/>
                <a:pathLst>
                  <a:path extrusionOk="0" h="38100" w="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2" name="Google Shape;302;p37"/>
              <p:cNvSpPr/>
              <p:nvPr/>
            </p:nvSpPr>
            <p:spPr>
              <a:xfrm>
                <a:off x="5723096" y="3647599"/>
                <a:ext cx="38100" cy="38100"/>
              </a:xfrm>
              <a:custGeom>
                <a:rect b="b" l="l" r="r" t="t"/>
                <a:pathLst>
                  <a:path extrusionOk="0" h="38100" w="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3" name="Google Shape;303;p37"/>
              <p:cNvSpPr/>
              <p:nvPr/>
            </p:nvSpPr>
            <p:spPr>
              <a:xfrm>
                <a:off x="6036469" y="2917984"/>
                <a:ext cx="161925" cy="133350"/>
              </a:xfrm>
              <a:custGeom>
                <a:rect b="b" l="l" r="r" t="t"/>
                <a:pathLst>
                  <a:path extrusionOk="0" h="133350" w="161925">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4" name="Google Shape;304;p37"/>
              <p:cNvSpPr/>
              <p:nvPr/>
            </p:nvSpPr>
            <p:spPr>
              <a:xfrm>
                <a:off x="5822156" y="3741896"/>
                <a:ext cx="28575" cy="28575"/>
              </a:xfrm>
              <a:custGeom>
                <a:rect b="b" l="l" r="r" t="t"/>
                <a:pathLst>
                  <a:path extrusionOk="0" h="28575" w="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5" name="Google Shape;305;p37"/>
              <p:cNvSpPr/>
              <p:nvPr/>
            </p:nvSpPr>
            <p:spPr>
              <a:xfrm>
                <a:off x="5948839" y="2976086"/>
                <a:ext cx="28575" cy="28575"/>
              </a:xfrm>
              <a:custGeom>
                <a:rect b="b" l="l" r="r" t="t"/>
                <a:pathLst>
                  <a:path extrusionOk="0" h="28575" w="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6" name="Google Shape;306;p37"/>
              <p:cNvSpPr/>
              <p:nvPr/>
            </p:nvSpPr>
            <p:spPr>
              <a:xfrm>
                <a:off x="5656094" y="3041809"/>
                <a:ext cx="95250" cy="114300"/>
              </a:xfrm>
              <a:custGeom>
                <a:rect b="b" l="l" r="r" t="t"/>
                <a:pathLst>
                  <a:path extrusionOk="0" h="114300" w="9525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7" name="Google Shape;307;p37"/>
              <p:cNvSpPr/>
              <p:nvPr/>
            </p:nvSpPr>
            <p:spPr>
              <a:xfrm>
                <a:off x="5755481" y="4182904"/>
                <a:ext cx="57150" cy="57150"/>
              </a:xfrm>
              <a:custGeom>
                <a:rect b="b" l="l" r="r" t="t"/>
                <a:pathLst>
                  <a:path extrusionOk="0" h="57150" w="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8" name="Google Shape;308;p37"/>
              <p:cNvSpPr/>
              <p:nvPr/>
            </p:nvSpPr>
            <p:spPr>
              <a:xfrm>
                <a:off x="6033611" y="3938111"/>
                <a:ext cx="28575" cy="28575"/>
              </a:xfrm>
              <a:custGeom>
                <a:rect b="b" l="l" r="r" t="t"/>
                <a:pathLst>
                  <a:path extrusionOk="0" h="28575" w="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9" name="Google Shape;309;p37"/>
              <p:cNvSpPr/>
              <p:nvPr/>
            </p:nvSpPr>
            <p:spPr>
              <a:xfrm>
                <a:off x="5585936" y="3662839"/>
                <a:ext cx="38100" cy="38100"/>
              </a:xfrm>
              <a:custGeom>
                <a:rect b="b" l="l" r="r" t="t"/>
                <a:pathLst>
                  <a:path extrusionOk="0" h="38100" w="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0" name="Google Shape;310;p37"/>
              <p:cNvSpPr/>
              <p:nvPr/>
            </p:nvSpPr>
            <p:spPr>
              <a:xfrm>
                <a:off x="5774531" y="3054191"/>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1" name="Google Shape;311;p37"/>
              <p:cNvSpPr/>
              <p:nvPr/>
            </p:nvSpPr>
            <p:spPr>
              <a:xfrm>
                <a:off x="5801201" y="2997041"/>
                <a:ext cx="28575" cy="28575"/>
              </a:xfrm>
              <a:custGeom>
                <a:rect b="b" l="l" r="r" t="t"/>
                <a:pathLst>
                  <a:path extrusionOk="0" h="28575" w="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2" name="Google Shape;312;p37"/>
              <p:cNvSpPr/>
              <p:nvPr/>
            </p:nvSpPr>
            <p:spPr>
              <a:xfrm>
                <a:off x="5444966" y="3704749"/>
                <a:ext cx="85725" cy="85725"/>
              </a:xfrm>
              <a:custGeom>
                <a:rect b="b" l="l" r="r" t="t"/>
                <a:pathLst>
                  <a:path extrusionOk="0" h="85725" w="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3" name="Google Shape;313;p37"/>
              <p:cNvSpPr/>
              <p:nvPr/>
            </p:nvSpPr>
            <p:spPr>
              <a:xfrm>
                <a:off x="5544979" y="3427571"/>
                <a:ext cx="85725" cy="95250"/>
              </a:xfrm>
              <a:custGeom>
                <a:rect b="b" l="l" r="r" t="t"/>
                <a:pathLst>
                  <a:path extrusionOk="0" h="95250" w="85725">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4" name="Google Shape;314;p37"/>
              <p:cNvSpPr/>
              <p:nvPr/>
            </p:nvSpPr>
            <p:spPr>
              <a:xfrm>
                <a:off x="5965031" y="4117181"/>
                <a:ext cx="19050" cy="19050"/>
              </a:xfrm>
              <a:custGeom>
                <a:rect b="b" l="l" r="r" t="t"/>
                <a:pathLst>
                  <a:path extrusionOk="0" h="19050" w="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5" name="Google Shape;315;p37"/>
              <p:cNvSpPr/>
              <p:nvPr/>
            </p:nvSpPr>
            <p:spPr>
              <a:xfrm>
                <a:off x="5866924" y="3722846"/>
                <a:ext cx="76200" cy="76200"/>
              </a:xfrm>
              <a:custGeom>
                <a:rect b="b" l="l" r="r" t="t"/>
                <a:pathLst>
                  <a:path extrusionOk="0" h="76200" w="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6" name="Google Shape;316;p37"/>
              <p:cNvSpPr/>
              <p:nvPr/>
            </p:nvSpPr>
            <p:spPr>
              <a:xfrm>
                <a:off x="6027896" y="2811304"/>
                <a:ext cx="95250" cy="85725"/>
              </a:xfrm>
              <a:custGeom>
                <a:rect b="b" l="l" r="r" t="t"/>
                <a:pathLst>
                  <a:path extrusionOk="0" h="85725" w="95250">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7" name="Google Shape;317;p37"/>
              <p:cNvSpPr/>
              <p:nvPr/>
            </p:nvSpPr>
            <p:spPr>
              <a:xfrm>
                <a:off x="6005989" y="2619851"/>
                <a:ext cx="76200" cy="76200"/>
              </a:xfrm>
              <a:custGeom>
                <a:rect b="b" l="l" r="r" t="t"/>
                <a:pathLst>
                  <a:path extrusionOk="0" h="76200" w="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8" name="Google Shape;318;p37"/>
              <p:cNvSpPr/>
              <p:nvPr/>
            </p:nvSpPr>
            <p:spPr>
              <a:xfrm>
                <a:off x="5885021" y="3175159"/>
                <a:ext cx="38100" cy="38100"/>
              </a:xfrm>
              <a:custGeom>
                <a:rect b="b" l="l" r="r" t="t"/>
                <a:pathLst>
                  <a:path extrusionOk="0" h="38100" w="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9" name="Google Shape;319;p37"/>
              <p:cNvSpPr/>
              <p:nvPr/>
            </p:nvSpPr>
            <p:spPr>
              <a:xfrm>
                <a:off x="6279356" y="3024664"/>
                <a:ext cx="38100" cy="38100"/>
              </a:xfrm>
              <a:custGeom>
                <a:rect b="b" l="l" r="r" t="t"/>
                <a:pathLst>
                  <a:path extrusionOk="0" h="38100" w="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0" name="Google Shape;320;p37"/>
              <p:cNvSpPr/>
              <p:nvPr/>
            </p:nvSpPr>
            <p:spPr>
              <a:xfrm>
                <a:off x="5935504" y="2767489"/>
                <a:ext cx="57150" cy="57150"/>
              </a:xfrm>
              <a:custGeom>
                <a:rect b="b" l="l" r="r" t="t"/>
                <a:pathLst>
                  <a:path extrusionOk="0" h="57150" w="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1" name="Google Shape;321;p37"/>
              <p:cNvSpPr/>
              <p:nvPr/>
            </p:nvSpPr>
            <p:spPr>
              <a:xfrm>
                <a:off x="5359241" y="3210401"/>
                <a:ext cx="95250" cy="95250"/>
              </a:xfrm>
              <a:custGeom>
                <a:rect b="b" l="l" r="r" t="t"/>
                <a:pathLst>
                  <a:path extrusionOk="0" h="95250" w="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2" name="Google Shape;322;p37"/>
              <p:cNvSpPr/>
              <p:nvPr/>
            </p:nvSpPr>
            <p:spPr>
              <a:xfrm>
                <a:off x="6099187" y="3747611"/>
                <a:ext cx="28575" cy="28575"/>
              </a:xfrm>
              <a:custGeom>
                <a:rect b="b" l="l" r="r" t="t"/>
                <a:pathLst>
                  <a:path extrusionOk="0" h="28575" w="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3" name="Google Shape;323;p37"/>
              <p:cNvSpPr/>
              <p:nvPr/>
            </p:nvSpPr>
            <p:spPr>
              <a:xfrm>
                <a:off x="5931694" y="3081814"/>
                <a:ext cx="19050" cy="19050"/>
              </a:xfrm>
              <a:custGeom>
                <a:rect b="b" l="l" r="r" t="t"/>
                <a:pathLst>
                  <a:path extrusionOk="0" h="19050" w="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4" name="Google Shape;324;p37"/>
              <p:cNvSpPr/>
              <p:nvPr/>
            </p:nvSpPr>
            <p:spPr>
              <a:xfrm>
                <a:off x="5689759" y="3202634"/>
                <a:ext cx="28575" cy="28575"/>
              </a:xfrm>
              <a:custGeom>
                <a:rect b="b" l="l" r="r" t="t"/>
                <a:pathLst>
                  <a:path extrusionOk="0" h="28575" w="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5" name="Google Shape;325;p37"/>
              <p:cNvSpPr/>
              <p:nvPr/>
            </p:nvSpPr>
            <p:spPr>
              <a:xfrm>
                <a:off x="5458301" y="3294221"/>
                <a:ext cx="28575" cy="28575"/>
              </a:xfrm>
              <a:custGeom>
                <a:rect b="b" l="l" r="r" t="t"/>
                <a:pathLst>
                  <a:path extrusionOk="0" h="28575" w="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6" name="Google Shape;326;p37"/>
              <p:cNvSpPr/>
              <p:nvPr/>
            </p:nvSpPr>
            <p:spPr>
              <a:xfrm>
                <a:off x="5470684" y="3204686"/>
                <a:ext cx="19050" cy="19050"/>
              </a:xfrm>
              <a:custGeom>
                <a:rect b="b" l="l" r="r" t="t"/>
                <a:pathLst>
                  <a:path extrusionOk="0" h="19050" w="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7" name="Google Shape;327;p37"/>
              <p:cNvSpPr/>
              <p:nvPr/>
            </p:nvSpPr>
            <p:spPr>
              <a:xfrm>
                <a:off x="5970746" y="3748564"/>
                <a:ext cx="57150" cy="57150"/>
              </a:xfrm>
              <a:custGeom>
                <a:rect b="b" l="l" r="r" t="t"/>
                <a:pathLst>
                  <a:path extrusionOk="0" h="57150" w="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8" name="Google Shape;328;p37"/>
              <p:cNvSpPr/>
              <p:nvPr/>
            </p:nvSpPr>
            <p:spPr>
              <a:xfrm>
                <a:off x="5732621" y="3876199"/>
                <a:ext cx="180975" cy="114300"/>
              </a:xfrm>
              <a:custGeom>
                <a:rect b="b" l="l" r="r" t="t"/>
                <a:pathLst>
                  <a:path extrusionOk="0" h="114300" w="180975">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9" name="Google Shape;329;p37"/>
              <p:cNvSpPr/>
              <p:nvPr/>
            </p:nvSpPr>
            <p:spPr>
              <a:xfrm>
                <a:off x="5716429" y="4020026"/>
                <a:ext cx="28575" cy="28575"/>
              </a:xfrm>
              <a:custGeom>
                <a:rect b="b" l="l" r="r" t="t"/>
                <a:pathLst>
                  <a:path extrusionOk="0" h="28575" w="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0" name="Google Shape;330;p37"/>
              <p:cNvSpPr/>
              <p:nvPr/>
            </p:nvSpPr>
            <p:spPr>
              <a:xfrm>
                <a:off x="6147911" y="2889318"/>
                <a:ext cx="66675" cy="57150"/>
              </a:xfrm>
              <a:custGeom>
                <a:rect b="b" l="l" r="r" t="t"/>
                <a:pathLst>
                  <a:path extrusionOk="0" h="57150" w="66675">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1" name="Google Shape;331;p37"/>
              <p:cNvSpPr/>
              <p:nvPr/>
            </p:nvSpPr>
            <p:spPr>
              <a:xfrm>
                <a:off x="5862161" y="3860959"/>
                <a:ext cx="19050" cy="19050"/>
              </a:xfrm>
              <a:custGeom>
                <a:rect b="b" l="l" r="r" t="t"/>
                <a:pathLst>
                  <a:path extrusionOk="0" h="19050" w="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2" name="Google Shape;332;p37"/>
              <p:cNvSpPr/>
              <p:nvPr/>
            </p:nvSpPr>
            <p:spPr>
              <a:xfrm>
                <a:off x="5269706" y="3384709"/>
                <a:ext cx="38100" cy="38100"/>
              </a:xfrm>
              <a:custGeom>
                <a:rect b="b" l="l" r="r" t="t"/>
                <a:pathLst>
                  <a:path extrusionOk="0" h="38100" w="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3" name="Google Shape;333;p37"/>
              <p:cNvSpPr/>
              <p:nvPr/>
            </p:nvSpPr>
            <p:spPr>
              <a:xfrm>
                <a:off x="5923121" y="3529489"/>
                <a:ext cx="28575" cy="28575"/>
              </a:xfrm>
              <a:custGeom>
                <a:rect b="b" l="l" r="r" t="t"/>
                <a:pathLst>
                  <a:path extrusionOk="0" h="28575" w="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4" name="Google Shape;334;p37"/>
              <p:cNvSpPr/>
              <p:nvPr/>
            </p:nvSpPr>
            <p:spPr>
              <a:xfrm>
                <a:off x="6133624" y="2769394"/>
                <a:ext cx="38100" cy="38100"/>
              </a:xfrm>
              <a:custGeom>
                <a:rect b="b" l="l" r="r" t="t"/>
                <a:pathLst>
                  <a:path extrusionOk="0" h="38100" w="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5" name="Google Shape;335;p37"/>
              <p:cNvSpPr/>
              <p:nvPr/>
            </p:nvSpPr>
            <p:spPr>
              <a:xfrm>
                <a:off x="5578316" y="3253264"/>
                <a:ext cx="28575" cy="28575"/>
              </a:xfrm>
              <a:custGeom>
                <a:rect b="b" l="l" r="r" t="t"/>
                <a:pathLst>
                  <a:path extrusionOk="0" h="28575" w="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6" name="Google Shape;336;p37"/>
              <p:cNvSpPr/>
              <p:nvPr/>
            </p:nvSpPr>
            <p:spPr>
              <a:xfrm>
                <a:off x="5571649" y="3619024"/>
                <a:ext cx="28575" cy="28575"/>
              </a:xfrm>
              <a:custGeom>
                <a:rect b="b" l="l" r="r" t="t"/>
                <a:pathLst>
                  <a:path extrusionOk="0" h="28575" w="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7" name="Google Shape;337;p37"/>
              <p:cNvSpPr/>
              <p:nvPr/>
            </p:nvSpPr>
            <p:spPr>
              <a:xfrm>
                <a:off x="5941219" y="4137184"/>
                <a:ext cx="28575" cy="28575"/>
              </a:xfrm>
              <a:custGeom>
                <a:rect b="b" l="l" r="r" t="t"/>
                <a:pathLst>
                  <a:path extrusionOk="0" h="28575" w="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8" name="Google Shape;338;p37"/>
              <p:cNvSpPr/>
              <p:nvPr/>
            </p:nvSpPr>
            <p:spPr>
              <a:xfrm>
                <a:off x="6075521" y="3037999"/>
                <a:ext cx="38100" cy="38100"/>
              </a:xfrm>
              <a:custGeom>
                <a:rect b="b" l="l" r="r" t="t"/>
                <a:pathLst>
                  <a:path extrusionOk="0" h="38100" w="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9" name="Google Shape;339;p37"/>
              <p:cNvSpPr/>
              <p:nvPr/>
            </p:nvSpPr>
            <p:spPr>
              <a:xfrm>
                <a:off x="5909786" y="3152299"/>
                <a:ext cx="38100" cy="38100"/>
              </a:xfrm>
              <a:custGeom>
                <a:rect b="b" l="l" r="r" t="t"/>
                <a:pathLst>
                  <a:path extrusionOk="0" h="38100" w="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0" name="Google Shape;340;p37"/>
              <p:cNvSpPr/>
              <p:nvPr/>
            </p:nvSpPr>
            <p:spPr>
              <a:xfrm>
                <a:off x="5516404" y="3698081"/>
                <a:ext cx="28575" cy="28575"/>
              </a:xfrm>
              <a:custGeom>
                <a:rect b="b" l="l" r="r" t="t"/>
                <a:pathLst>
                  <a:path extrusionOk="0" h="28575" w="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1" name="Google Shape;341;p37"/>
              <p:cNvSpPr/>
              <p:nvPr/>
            </p:nvSpPr>
            <p:spPr>
              <a:xfrm>
                <a:off x="5679281" y="3343751"/>
                <a:ext cx="28575" cy="28575"/>
              </a:xfrm>
              <a:custGeom>
                <a:rect b="b" l="l" r="r" t="t"/>
                <a:pathLst>
                  <a:path extrusionOk="0" h="28575" w="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2" name="Google Shape;342;p37"/>
              <p:cNvSpPr/>
              <p:nvPr/>
            </p:nvSpPr>
            <p:spPr>
              <a:xfrm>
                <a:off x="5951696" y="3265646"/>
                <a:ext cx="28575" cy="28575"/>
              </a:xfrm>
              <a:custGeom>
                <a:rect b="b" l="l" r="r" t="t"/>
                <a:pathLst>
                  <a:path extrusionOk="0" h="28575" w="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3" name="Google Shape;343;p37"/>
              <p:cNvSpPr/>
              <p:nvPr/>
            </p:nvSpPr>
            <p:spPr>
              <a:xfrm>
                <a:off x="5435441" y="3113246"/>
                <a:ext cx="28575" cy="28575"/>
              </a:xfrm>
              <a:custGeom>
                <a:rect b="b" l="l" r="r" t="t"/>
                <a:pathLst>
                  <a:path extrusionOk="0" h="28575" w="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4" name="Google Shape;344;p37"/>
              <p:cNvSpPr/>
              <p:nvPr/>
            </p:nvSpPr>
            <p:spPr>
              <a:xfrm>
                <a:off x="6027896" y="3622834"/>
                <a:ext cx="28575" cy="28575"/>
              </a:xfrm>
              <a:custGeom>
                <a:rect b="b" l="l" r="r" t="t"/>
                <a:pathLst>
                  <a:path extrusionOk="0" h="28575" w="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5" name="Google Shape;345;p37"/>
              <p:cNvSpPr/>
              <p:nvPr/>
            </p:nvSpPr>
            <p:spPr>
              <a:xfrm>
                <a:off x="5681186" y="2920841"/>
                <a:ext cx="66675" cy="66675"/>
              </a:xfrm>
              <a:custGeom>
                <a:rect b="b" l="l" r="r" t="t"/>
                <a:pathLst>
                  <a:path extrusionOk="0" h="66675" w="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6" name="Google Shape;346;p37"/>
              <p:cNvSpPr/>
              <p:nvPr/>
            </p:nvSpPr>
            <p:spPr>
              <a:xfrm>
                <a:off x="6041231" y="4157186"/>
                <a:ext cx="19050" cy="19050"/>
              </a:xfrm>
              <a:custGeom>
                <a:rect b="b" l="l" r="r" t="t"/>
                <a:pathLst>
                  <a:path extrusionOk="0" h="19050" w="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7" name="Google Shape;347;p37"/>
              <p:cNvSpPr/>
              <p:nvPr/>
            </p:nvSpPr>
            <p:spPr>
              <a:xfrm>
                <a:off x="6189821" y="2763679"/>
                <a:ext cx="38100" cy="38100"/>
              </a:xfrm>
              <a:custGeom>
                <a:rect b="b" l="l" r="r" t="t"/>
                <a:pathLst>
                  <a:path extrusionOk="0" h="38100" w="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8" name="Google Shape;348;p37"/>
              <p:cNvSpPr/>
              <p:nvPr/>
            </p:nvSpPr>
            <p:spPr>
              <a:xfrm>
                <a:off x="5636419" y="3418046"/>
                <a:ext cx="28575" cy="28575"/>
              </a:xfrm>
              <a:custGeom>
                <a:rect b="b" l="l" r="r" t="t"/>
                <a:pathLst>
                  <a:path extrusionOk="0" h="28575" w="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9" name="Google Shape;349;p37"/>
              <p:cNvSpPr/>
              <p:nvPr/>
            </p:nvSpPr>
            <p:spPr>
              <a:xfrm>
                <a:off x="5991701" y="4151471"/>
                <a:ext cx="28575" cy="28575"/>
              </a:xfrm>
              <a:custGeom>
                <a:rect b="b" l="l" r="r" t="t"/>
                <a:pathLst>
                  <a:path extrusionOk="0" h="28575" w="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0" name="Google Shape;350;p37"/>
              <p:cNvSpPr/>
              <p:nvPr/>
            </p:nvSpPr>
            <p:spPr>
              <a:xfrm>
                <a:off x="5809774" y="4265771"/>
                <a:ext cx="19050" cy="19050"/>
              </a:xfrm>
              <a:custGeom>
                <a:rect b="b" l="l" r="r" t="t"/>
                <a:pathLst>
                  <a:path extrusionOk="0" h="19050" w="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1" name="Google Shape;351;p37"/>
              <p:cNvSpPr/>
              <p:nvPr/>
            </p:nvSpPr>
            <p:spPr>
              <a:xfrm>
                <a:off x="5965984" y="3198971"/>
                <a:ext cx="19050" cy="19050"/>
              </a:xfrm>
              <a:custGeom>
                <a:rect b="b" l="l" r="r" t="t"/>
                <a:pathLst>
                  <a:path extrusionOk="0" h="19050" w="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2" name="Google Shape;352;p37"/>
              <p:cNvSpPr/>
              <p:nvPr/>
            </p:nvSpPr>
            <p:spPr>
              <a:xfrm>
                <a:off x="5540216" y="3513296"/>
                <a:ext cx="38100" cy="38100"/>
              </a:xfrm>
              <a:custGeom>
                <a:rect b="b" l="l" r="r" t="t"/>
                <a:pathLst>
                  <a:path extrusionOk="0" h="38100" w="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3" name="Google Shape;353;p37"/>
              <p:cNvSpPr/>
              <p:nvPr/>
            </p:nvSpPr>
            <p:spPr>
              <a:xfrm>
                <a:off x="5640229" y="3940016"/>
                <a:ext cx="19050" cy="19050"/>
              </a:xfrm>
              <a:custGeom>
                <a:rect b="b" l="l" r="r" t="t"/>
                <a:pathLst>
                  <a:path extrusionOk="0" h="19050" w="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4" name="Google Shape;354;p37"/>
              <p:cNvSpPr/>
              <p:nvPr/>
            </p:nvSpPr>
            <p:spPr>
              <a:xfrm>
                <a:off x="5954554" y="3885724"/>
                <a:ext cx="47625" cy="38100"/>
              </a:xfrm>
              <a:custGeom>
                <a:rect b="b" l="l" r="r" t="t"/>
                <a:pathLst>
                  <a:path extrusionOk="0" h="38100" w="47625">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5" name="Google Shape;355;p37"/>
              <p:cNvSpPr/>
              <p:nvPr/>
            </p:nvSpPr>
            <p:spPr>
              <a:xfrm>
                <a:off x="6050756" y="3398044"/>
                <a:ext cx="19050" cy="19050"/>
              </a:xfrm>
              <a:custGeom>
                <a:rect b="b" l="l" r="r" t="t"/>
                <a:pathLst>
                  <a:path extrusionOk="0" h="19050" w="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6" name="Google Shape;356;p37"/>
              <p:cNvSpPr/>
              <p:nvPr/>
            </p:nvSpPr>
            <p:spPr>
              <a:xfrm>
                <a:off x="5799296" y="4277201"/>
                <a:ext cx="142875" cy="123825"/>
              </a:xfrm>
              <a:custGeom>
                <a:rect b="b" l="l" r="r" t="t"/>
                <a:pathLst>
                  <a:path extrusionOk="0" h="123825" w="14287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7" name="Google Shape;357;p37"/>
              <p:cNvSpPr/>
              <p:nvPr/>
            </p:nvSpPr>
            <p:spPr>
              <a:xfrm>
                <a:off x="5920160" y="3238976"/>
                <a:ext cx="28575" cy="28575"/>
              </a:xfrm>
              <a:custGeom>
                <a:rect b="b" l="l" r="r" t="t"/>
                <a:pathLst>
                  <a:path extrusionOk="0" h="28575" w="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8" name="Google Shape;358;p37"/>
              <p:cNvSpPr/>
              <p:nvPr/>
            </p:nvSpPr>
            <p:spPr>
              <a:xfrm>
                <a:off x="5753576" y="3219926"/>
                <a:ext cx="19050" cy="19050"/>
              </a:xfrm>
              <a:custGeom>
                <a:rect b="b" l="l" r="r" t="t"/>
                <a:pathLst>
                  <a:path extrusionOk="0" h="19050" w="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9" name="Google Shape;359;p37"/>
              <p:cNvSpPr/>
              <p:nvPr/>
            </p:nvSpPr>
            <p:spPr>
              <a:xfrm>
                <a:off x="6035516" y="2895124"/>
                <a:ext cx="38100" cy="38100"/>
              </a:xfrm>
              <a:custGeom>
                <a:rect b="b" l="l" r="r" t="t"/>
                <a:pathLst>
                  <a:path extrusionOk="0" h="38100" w="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0" name="Google Shape;360;p37"/>
              <p:cNvSpPr/>
              <p:nvPr/>
            </p:nvSpPr>
            <p:spPr>
              <a:xfrm>
                <a:off x="5612606" y="3429476"/>
                <a:ext cx="171450" cy="190500"/>
              </a:xfrm>
              <a:custGeom>
                <a:rect b="b" l="l" r="r" t="t"/>
                <a:pathLst>
                  <a:path extrusionOk="0" h="190500" w="17145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1" name="Google Shape;361;p37"/>
              <p:cNvSpPr/>
              <p:nvPr/>
            </p:nvSpPr>
            <p:spPr>
              <a:xfrm>
                <a:off x="5805011" y="4197191"/>
                <a:ext cx="66675" cy="57150"/>
              </a:xfrm>
              <a:custGeom>
                <a:rect b="b" l="l" r="r" t="t"/>
                <a:pathLst>
                  <a:path extrusionOk="0" h="57150" w="66675">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2" name="Google Shape;362;p37"/>
              <p:cNvSpPr/>
              <p:nvPr/>
            </p:nvSpPr>
            <p:spPr>
              <a:xfrm>
                <a:off x="5743099" y="3115151"/>
                <a:ext cx="66675" cy="76200"/>
              </a:xfrm>
              <a:custGeom>
                <a:rect b="b" l="l" r="r" t="t"/>
                <a:pathLst>
                  <a:path extrusionOk="0" h="76200" w="66675">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3" name="Google Shape;363;p37"/>
              <p:cNvSpPr/>
              <p:nvPr/>
            </p:nvSpPr>
            <p:spPr>
              <a:xfrm>
                <a:off x="5561171" y="3656171"/>
                <a:ext cx="28575" cy="28575"/>
              </a:xfrm>
              <a:custGeom>
                <a:rect b="b" l="l" r="r" t="t"/>
                <a:pathLst>
                  <a:path extrusionOk="0" h="28575" w="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4" name="Google Shape;364;p37"/>
              <p:cNvSpPr/>
              <p:nvPr/>
            </p:nvSpPr>
            <p:spPr>
              <a:xfrm>
                <a:off x="5945981" y="3291038"/>
                <a:ext cx="47625" cy="38100"/>
              </a:xfrm>
              <a:custGeom>
                <a:rect b="b" l="l" r="r" t="t"/>
                <a:pathLst>
                  <a:path extrusionOk="0" h="38100" w="47625">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5" name="Google Shape;365;p37"/>
              <p:cNvSpPr/>
              <p:nvPr/>
            </p:nvSpPr>
            <p:spPr>
              <a:xfrm>
                <a:off x="5442109" y="3480911"/>
                <a:ext cx="19050" cy="19050"/>
              </a:xfrm>
              <a:custGeom>
                <a:rect b="b" l="l" r="r" t="t"/>
                <a:pathLst>
                  <a:path extrusionOk="0" h="19050" w="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6" name="Google Shape;366;p37"/>
              <p:cNvSpPr/>
              <p:nvPr/>
            </p:nvSpPr>
            <p:spPr>
              <a:xfrm>
                <a:off x="5835491" y="2999899"/>
                <a:ext cx="47625" cy="38100"/>
              </a:xfrm>
              <a:custGeom>
                <a:rect b="b" l="l" r="r" t="t"/>
                <a:pathLst>
                  <a:path extrusionOk="0" h="38100" w="47625">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7" name="Google Shape;367;p37"/>
              <p:cNvSpPr/>
              <p:nvPr/>
            </p:nvSpPr>
            <p:spPr>
              <a:xfrm>
                <a:off x="5748814" y="3547586"/>
                <a:ext cx="57150" cy="57150"/>
              </a:xfrm>
              <a:custGeom>
                <a:rect b="b" l="l" r="r" t="t"/>
                <a:pathLst>
                  <a:path extrusionOk="0" h="57150" w="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8" name="Google Shape;368;p37"/>
              <p:cNvSpPr/>
              <p:nvPr/>
            </p:nvSpPr>
            <p:spPr>
              <a:xfrm>
                <a:off x="6052661" y="2749336"/>
                <a:ext cx="57150" cy="57150"/>
              </a:xfrm>
              <a:custGeom>
                <a:rect b="b" l="l" r="r" t="t"/>
                <a:pathLst>
                  <a:path extrusionOk="0" h="57150" w="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9" name="Google Shape;369;p37"/>
              <p:cNvSpPr/>
              <p:nvPr/>
            </p:nvSpPr>
            <p:spPr>
              <a:xfrm>
                <a:off x="5403056" y="339518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0" name="Google Shape;370;p37"/>
              <p:cNvSpPr/>
              <p:nvPr/>
            </p:nvSpPr>
            <p:spPr>
              <a:xfrm>
                <a:off x="5899309" y="3254216"/>
                <a:ext cx="28575" cy="28575"/>
              </a:xfrm>
              <a:custGeom>
                <a:rect b="b" l="l" r="r" t="t"/>
                <a:pathLst>
                  <a:path extrusionOk="0" h="28575" w="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1" name="Google Shape;371;p37"/>
              <p:cNvSpPr/>
              <p:nvPr/>
            </p:nvSpPr>
            <p:spPr>
              <a:xfrm>
                <a:off x="5721191" y="4040029"/>
                <a:ext cx="38100" cy="38100"/>
              </a:xfrm>
              <a:custGeom>
                <a:rect b="b" l="l" r="r" t="t"/>
                <a:pathLst>
                  <a:path extrusionOk="0" h="38100" w="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2" name="Google Shape;372;p37"/>
              <p:cNvSpPr/>
              <p:nvPr/>
            </p:nvSpPr>
            <p:spPr>
              <a:xfrm>
                <a:off x="5850731" y="3401854"/>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3" name="Google Shape;373;p37"/>
              <p:cNvSpPr/>
              <p:nvPr/>
            </p:nvSpPr>
            <p:spPr>
              <a:xfrm>
                <a:off x="5676424" y="2450306"/>
                <a:ext cx="1247775" cy="1857375"/>
              </a:xfrm>
              <a:custGeom>
                <a:rect b="b" l="l" r="r" t="t"/>
                <a:pathLst>
                  <a:path extrusionOk="0" h="1857375" w="12477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46"/>
          <p:cNvSpPr txBox="1"/>
          <p:nvPr>
            <p:ph idx="1" type="body"/>
          </p:nvPr>
        </p:nvSpPr>
        <p:spPr>
          <a:xfrm>
            <a:off x="3316901" y="232025"/>
            <a:ext cx="2698500" cy="5946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3F3F3F"/>
              </a:buClr>
              <a:buSzPts val="4100"/>
              <a:buNone/>
            </a:pPr>
            <a:r>
              <a:rPr b="1" lang="en-GB" sz="3600">
                <a:latin typeface="Alegreya"/>
                <a:ea typeface="Alegreya"/>
                <a:cs typeface="Alegreya"/>
                <a:sym typeface="Alegreya"/>
              </a:rPr>
              <a:t>Decision</a:t>
            </a:r>
            <a:endParaRPr b="1" sz="3600">
              <a:latin typeface="Alegreya"/>
              <a:ea typeface="Alegreya"/>
              <a:cs typeface="Alegreya"/>
              <a:sym typeface="Alegreya"/>
            </a:endParaRPr>
          </a:p>
        </p:txBody>
      </p:sp>
      <p:sp>
        <p:nvSpPr>
          <p:cNvPr id="625" name="Google Shape;625;p46"/>
          <p:cNvSpPr/>
          <p:nvPr/>
        </p:nvSpPr>
        <p:spPr>
          <a:xfrm rot="-2700000">
            <a:off x="-190181" y="3229054"/>
            <a:ext cx="1844913" cy="473479"/>
          </a:xfrm>
          <a:custGeom>
            <a:rect b="b" l="l" r="r" t="t"/>
            <a:pathLst>
              <a:path extrusionOk="0" h="1080000" w="3836913">
                <a:moveTo>
                  <a:pt x="3836913" y="540000"/>
                </a:moveTo>
                <a:lnTo>
                  <a:pt x="3296913" y="1080000"/>
                </a:lnTo>
                <a:lnTo>
                  <a:pt x="2272010" y="1080000"/>
                </a:lnTo>
                <a:lnTo>
                  <a:pt x="1564903" y="1080000"/>
                </a:lnTo>
                <a:lnTo>
                  <a:pt x="540000" y="1080000"/>
                </a:lnTo>
                <a:lnTo>
                  <a:pt x="0" y="540000"/>
                </a:lnTo>
                <a:lnTo>
                  <a:pt x="540000" y="0"/>
                </a:lnTo>
                <a:lnTo>
                  <a:pt x="1564903" y="0"/>
                </a:lnTo>
                <a:lnTo>
                  <a:pt x="2272010" y="0"/>
                </a:lnTo>
                <a:lnTo>
                  <a:pt x="3296913"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626" name="Google Shape;626;p46"/>
          <p:cNvSpPr/>
          <p:nvPr/>
        </p:nvSpPr>
        <p:spPr>
          <a:xfrm rot="-2700000">
            <a:off x="349784" y="3650976"/>
            <a:ext cx="1498712" cy="426131"/>
          </a:xfrm>
          <a:custGeom>
            <a:rect b="b" l="l" r="r" t="t"/>
            <a:pathLst>
              <a:path extrusionOk="0" h="972000" w="3116910">
                <a:moveTo>
                  <a:pt x="3116910" y="486000"/>
                </a:moveTo>
                <a:lnTo>
                  <a:pt x="2630910" y="972000"/>
                </a:lnTo>
                <a:lnTo>
                  <a:pt x="1912007" y="972000"/>
                </a:lnTo>
                <a:lnTo>
                  <a:pt x="1204903" y="972000"/>
                </a:lnTo>
                <a:lnTo>
                  <a:pt x="486000" y="972000"/>
                </a:lnTo>
                <a:lnTo>
                  <a:pt x="0" y="486000"/>
                </a:lnTo>
                <a:lnTo>
                  <a:pt x="486000" y="0"/>
                </a:lnTo>
                <a:lnTo>
                  <a:pt x="1204903" y="0"/>
                </a:lnTo>
                <a:lnTo>
                  <a:pt x="1912007" y="0"/>
                </a:lnTo>
                <a:lnTo>
                  <a:pt x="263091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627" name="Google Shape;627;p46"/>
          <p:cNvSpPr/>
          <p:nvPr/>
        </p:nvSpPr>
        <p:spPr>
          <a:xfrm rot="-2700000">
            <a:off x="845006" y="4017385"/>
            <a:ext cx="1152512" cy="347218"/>
          </a:xfrm>
          <a:custGeom>
            <a:rect b="b" l="l" r="r" t="t"/>
            <a:pathLst>
              <a:path extrusionOk="0" h="792000" w="2396910">
                <a:moveTo>
                  <a:pt x="2396910" y="396000"/>
                </a:moveTo>
                <a:lnTo>
                  <a:pt x="2000910" y="792000"/>
                </a:lnTo>
                <a:lnTo>
                  <a:pt x="1552007" y="792000"/>
                </a:lnTo>
                <a:lnTo>
                  <a:pt x="844903" y="792000"/>
                </a:lnTo>
                <a:lnTo>
                  <a:pt x="396000" y="792000"/>
                </a:lnTo>
                <a:lnTo>
                  <a:pt x="0" y="396000"/>
                </a:lnTo>
                <a:lnTo>
                  <a:pt x="396000" y="0"/>
                </a:lnTo>
                <a:lnTo>
                  <a:pt x="844903" y="0"/>
                </a:lnTo>
                <a:lnTo>
                  <a:pt x="1552007" y="0"/>
                </a:lnTo>
                <a:lnTo>
                  <a:pt x="200091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628" name="Google Shape;628;p46"/>
          <p:cNvSpPr/>
          <p:nvPr/>
        </p:nvSpPr>
        <p:spPr>
          <a:xfrm rot="-2700000">
            <a:off x="1284256" y="4316443"/>
            <a:ext cx="806313" cy="268305"/>
          </a:xfrm>
          <a:custGeom>
            <a:rect b="b" l="l" r="r" t="t"/>
            <a:pathLst>
              <a:path extrusionOk="0" h="612000" w="1676910">
                <a:moveTo>
                  <a:pt x="1676910" y="306000"/>
                </a:moveTo>
                <a:lnTo>
                  <a:pt x="1370910" y="612000"/>
                </a:lnTo>
                <a:lnTo>
                  <a:pt x="1192007" y="612000"/>
                </a:lnTo>
                <a:lnTo>
                  <a:pt x="484903" y="612000"/>
                </a:lnTo>
                <a:lnTo>
                  <a:pt x="306000" y="612000"/>
                </a:lnTo>
                <a:lnTo>
                  <a:pt x="0" y="306000"/>
                </a:lnTo>
                <a:lnTo>
                  <a:pt x="306000" y="0"/>
                </a:lnTo>
                <a:lnTo>
                  <a:pt x="484903" y="0"/>
                </a:lnTo>
                <a:lnTo>
                  <a:pt x="1192007" y="0"/>
                </a:lnTo>
                <a:lnTo>
                  <a:pt x="137091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629" name="Google Shape;629;p46"/>
          <p:cNvSpPr txBox="1"/>
          <p:nvPr/>
        </p:nvSpPr>
        <p:spPr>
          <a:xfrm>
            <a:off x="1172512" y="2771395"/>
            <a:ext cx="348300" cy="28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2700">
              <a:solidFill>
                <a:schemeClr val="lt1"/>
              </a:solidFill>
              <a:latin typeface="Arial"/>
              <a:ea typeface="Arial"/>
              <a:cs typeface="Arial"/>
              <a:sym typeface="Arial"/>
            </a:endParaRPr>
          </a:p>
        </p:txBody>
      </p:sp>
      <p:sp>
        <p:nvSpPr>
          <p:cNvPr id="630" name="Google Shape;630;p46"/>
          <p:cNvSpPr txBox="1"/>
          <p:nvPr/>
        </p:nvSpPr>
        <p:spPr>
          <a:xfrm>
            <a:off x="1422364" y="3274044"/>
            <a:ext cx="348300" cy="28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2700">
              <a:solidFill>
                <a:schemeClr val="lt1"/>
              </a:solidFill>
              <a:latin typeface="Arial"/>
              <a:ea typeface="Arial"/>
              <a:cs typeface="Arial"/>
              <a:sym typeface="Arial"/>
            </a:endParaRPr>
          </a:p>
        </p:txBody>
      </p:sp>
      <p:sp>
        <p:nvSpPr>
          <p:cNvPr id="631" name="Google Shape;631;p46"/>
          <p:cNvSpPr txBox="1"/>
          <p:nvPr/>
        </p:nvSpPr>
        <p:spPr>
          <a:xfrm>
            <a:off x="1676378" y="3712858"/>
            <a:ext cx="291000" cy="230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2100">
              <a:solidFill>
                <a:schemeClr val="lt1"/>
              </a:solidFill>
              <a:latin typeface="Arial"/>
              <a:ea typeface="Arial"/>
              <a:cs typeface="Arial"/>
              <a:sym typeface="Arial"/>
            </a:endParaRPr>
          </a:p>
        </p:txBody>
      </p:sp>
      <p:sp>
        <p:nvSpPr>
          <p:cNvPr id="632" name="Google Shape;632;p46"/>
          <p:cNvSpPr txBox="1"/>
          <p:nvPr/>
        </p:nvSpPr>
        <p:spPr>
          <a:xfrm>
            <a:off x="1843483" y="4098868"/>
            <a:ext cx="295800" cy="230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2100">
              <a:solidFill>
                <a:schemeClr val="lt1"/>
              </a:solidFill>
              <a:latin typeface="Arial"/>
              <a:ea typeface="Arial"/>
              <a:cs typeface="Arial"/>
              <a:sym typeface="Arial"/>
            </a:endParaRPr>
          </a:p>
        </p:txBody>
      </p:sp>
      <p:sp>
        <p:nvSpPr>
          <p:cNvPr id="633" name="Google Shape;633;p46"/>
          <p:cNvSpPr txBox="1"/>
          <p:nvPr/>
        </p:nvSpPr>
        <p:spPr>
          <a:xfrm rot="-2700000">
            <a:off x="423466" y="3325244"/>
            <a:ext cx="921502" cy="22995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100"/>
          </a:p>
        </p:txBody>
      </p:sp>
      <p:sp>
        <p:nvSpPr>
          <p:cNvPr id="634" name="Google Shape;634;p46"/>
          <p:cNvSpPr txBox="1"/>
          <p:nvPr/>
        </p:nvSpPr>
        <p:spPr>
          <a:xfrm rot="-2700000">
            <a:off x="848422" y="3681794"/>
            <a:ext cx="821800" cy="22995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100"/>
          </a:p>
        </p:txBody>
      </p:sp>
      <p:sp>
        <p:nvSpPr>
          <p:cNvPr id="635" name="Google Shape;635;p46"/>
          <p:cNvSpPr txBox="1"/>
          <p:nvPr/>
        </p:nvSpPr>
        <p:spPr>
          <a:xfrm rot="-2700000">
            <a:off x="1206697" y="4000742"/>
            <a:ext cx="733128" cy="22995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100"/>
          </a:p>
        </p:txBody>
      </p:sp>
      <p:sp>
        <p:nvSpPr>
          <p:cNvPr id="636" name="Google Shape;636;p46"/>
          <p:cNvSpPr/>
          <p:nvPr/>
        </p:nvSpPr>
        <p:spPr>
          <a:xfrm flipH="1">
            <a:off x="607043" y="3361106"/>
            <a:ext cx="217185" cy="179164"/>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37" name="Google Shape;637;p46"/>
          <p:cNvSpPr/>
          <p:nvPr/>
        </p:nvSpPr>
        <p:spPr>
          <a:xfrm>
            <a:off x="1621738" y="4377452"/>
            <a:ext cx="145800" cy="145800"/>
          </a:xfrm>
          <a:custGeom>
            <a:rect b="b" l="l" r="r" t="t"/>
            <a:pathLst>
              <a:path extrusionOk="0" h="3240000" w="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638" name="Google Shape;638;p46"/>
          <p:cNvSpPr/>
          <p:nvPr/>
        </p:nvSpPr>
        <p:spPr>
          <a:xfrm>
            <a:off x="1006835" y="3747464"/>
            <a:ext cx="159341" cy="133197"/>
          </a:xfrm>
          <a:custGeom>
            <a:rect b="b" l="l" r="r" t="t"/>
            <a:pathLst>
              <a:path extrusionOk="0" h="2663936" w="3186824">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39" name="Google Shape;639;p46"/>
          <p:cNvSpPr/>
          <p:nvPr/>
        </p:nvSpPr>
        <p:spPr>
          <a:xfrm>
            <a:off x="1344048" y="4128268"/>
            <a:ext cx="82113" cy="179029"/>
          </a:xfrm>
          <a:custGeom>
            <a:rect b="b" l="l" r="r" t="t"/>
            <a:pathLst>
              <a:path extrusionOk="0" h="3255081" w="1492970">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40" name="Google Shape;640;p46"/>
          <p:cNvSpPr txBox="1"/>
          <p:nvPr>
            <p:ph idx="1" type="body"/>
          </p:nvPr>
        </p:nvSpPr>
        <p:spPr>
          <a:xfrm>
            <a:off x="398503" y="845905"/>
            <a:ext cx="8535300" cy="3379500"/>
          </a:xfrm>
          <a:prstGeom prst="rect">
            <a:avLst/>
          </a:prstGeom>
        </p:spPr>
        <p:txBody>
          <a:bodyPr anchorCtr="0" anchor="ctr" bIns="34275" lIns="68575" spcFirstLastPara="1" rIns="68575" wrap="square" tIns="34275">
            <a:noAutofit/>
          </a:bodyPr>
          <a:lstStyle/>
          <a:p>
            <a:pPr indent="0" lvl="0" marL="0" rtl="0" algn="just">
              <a:lnSpc>
                <a:spcPct val="115000"/>
              </a:lnSpc>
              <a:spcBef>
                <a:spcPts val="800"/>
              </a:spcBef>
              <a:spcAft>
                <a:spcPts val="0"/>
              </a:spcAft>
              <a:buNone/>
            </a:pPr>
            <a:r>
              <a:rPr lang="en-GB" sz="1600">
                <a:solidFill>
                  <a:srgbClr val="595959"/>
                </a:solidFill>
                <a:latin typeface="Alegreya"/>
                <a:ea typeface="Alegreya"/>
                <a:cs typeface="Alegreya"/>
                <a:sym typeface="Alegreya"/>
              </a:rPr>
              <a:t>So based on the EAR value we can take the decision whether the eyes are  opened or not. So we carry out those steps to a static image to find whether the eyes are opened or not. But to detect eye blinks we have to use a video stream. So we modified the algorithm to take the image frame from a video stream. </a:t>
            </a:r>
            <a:endParaRPr sz="1600">
              <a:solidFill>
                <a:srgbClr val="595959"/>
              </a:solidFill>
              <a:latin typeface="Alegreya"/>
              <a:ea typeface="Alegreya"/>
              <a:cs typeface="Alegreya"/>
              <a:sym typeface="Alegreya"/>
            </a:endParaRPr>
          </a:p>
          <a:p>
            <a:pPr indent="0" lvl="0" marL="1371600" rtl="0" algn="l">
              <a:spcBef>
                <a:spcPts val="800"/>
              </a:spcBef>
              <a:spcAft>
                <a:spcPts val="0"/>
              </a:spcAft>
              <a:buNone/>
            </a:pPr>
            <a:r>
              <a:rPr lang="en-GB" sz="1600">
                <a:solidFill>
                  <a:srgbClr val="595959"/>
                </a:solidFill>
                <a:latin typeface="Alegreya"/>
                <a:ea typeface="Alegreya"/>
                <a:cs typeface="Alegreya"/>
                <a:sym typeface="Alegreya"/>
              </a:rPr>
              <a:t>Basic Changes;</a:t>
            </a:r>
            <a:endParaRPr sz="1600">
              <a:solidFill>
                <a:srgbClr val="595959"/>
              </a:solidFill>
              <a:latin typeface="Alegreya"/>
              <a:ea typeface="Alegreya"/>
              <a:cs typeface="Alegreya"/>
              <a:sym typeface="Alegreya"/>
            </a:endParaRPr>
          </a:p>
          <a:p>
            <a:pPr indent="-330200" lvl="0" marL="1828800" rtl="0" algn="l">
              <a:spcBef>
                <a:spcPts val="80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Capture the image frame wise.</a:t>
            </a:r>
            <a:endParaRPr sz="1600">
              <a:solidFill>
                <a:srgbClr val="595959"/>
              </a:solidFill>
              <a:latin typeface="Alegreya"/>
              <a:ea typeface="Alegreya"/>
              <a:cs typeface="Alegreya"/>
              <a:sym typeface="Alegreya"/>
            </a:endParaRPr>
          </a:p>
          <a:p>
            <a:pPr indent="-330200" lvl="0" marL="1828800" rtl="0" algn="l">
              <a:spcBef>
                <a:spcPts val="100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Resize the image and use that image for processing.</a:t>
            </a:r>
            <a:endParaRPr sz="1600">
              <a:solidFill>
                <a:srgbClr val="595959"/>
              </a:solidFill>
              <a:latin typeface="Alegreya"/>
              <a:ea typeface="Alegreya"/>
              <a:cs typeface="Alegreya"/>
              <a:sym typeface="Alegreya"/>
            </a:endParaRPr>
          </a:p>
          <a:p>
            <a:pPr indent="-330200" lvl="0" marL="1828800" rtl="0" algn="l">
              <a:spcBef>
                <a:spcPts val="100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If an one image frame’s EAR is less than to the threshold value we increment the eye blink by one.</a:t>
            </a:r>
            <a:endParaRPr sz="1600">
              <a:solidFill>
                <a:srgbClr val="595959"/>
              </a:solidFill>
              <a:latin typeface="Alegreya"/>
              <a:ea typeface="Alegreya"/>
              <a:cs typeface="Alegreya"/>
              <a:sym typeface="Alegreya"/>
            </a:endParaRPr>
          </a:p>
          <a:p>
            <a:pPr indent="-330200" lvl="0" marL="1828800" rtl="0" algn="l">
              <a:spcBef>
                <a:spcPts val="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Likewise loop through the video stream until it finish and count the eye blinks.</a:t>
            </a:r>
            <a:endParaRPr sz="1600">
              <a:solidFill>
                <a:srgbClr val="595959"/>
              </a:solidFill>
              <a:latin typeface="Alegreya"/>
              <a:ea typeface="Alegreya"/>
              <a:cs typeface="Alegreya"/>
              <a:sym typeface="Alegreya"/>
            </a:endParaRPr>
          </a:p>
        </p:txBody>
      </p:sp>
      <p:sp>
        <p:nvSpPr>
          <p:cNvPr id="641" name="Google Shape;641;p46"/>
          <p:cNvSpPr/>
          <p:nvPr/>
        </p:nvSpPr>
        <p:spPr>
          <a:xfrm rot="5400000">
            <a:off x="4553850" y="-1783999"/>
            <a:ext cx="36300" cy="530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47"/>
          <p:cNvSpPr/>
          <p:nvPr>
            <p:ph idx="2" type="pic"/>
          </p:nvPr>
        </p:nvSpPr>
        <p:spPr>
          <a:xfrm>
            <a:off x="0" y="2711275"/>
            <a:ext cx="9144000" cy="2432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800"/>
              </a:spcBef>
              <a:spcAft>
                <a:spcPts val="0"/>
              </a:spcAft>
              <a:buNone/>
            </a:pPr>
            <a:r>
              <a:t/>
            </a:r>
            <a:endParaRPr/>
          </a:p>
        </p:txBody>
      </p:sp>
      <p:sp>
        <p:nvSpPr>
          <p:cNvPr id="647" name="Google Shape;647;p47"/>
          <p:cNvSpPr txBox="1"/>
          <p:nvPr/>
        </p:nvSpPr>
        <p:spPr>
          <a:xfrm>
            <a:off x="1506899" y="3702651"/>
            <a:ext cx="5825400" cy="799200"/>
          </a:xfrm>
          <a:prstGeom prst="rect">
            <a:avLst/>
          </a:prstGeom>
          <a:solidFill>
            <a:schemeClr val="accent1"/>
          </a:solidFill>
          <a:ln>
            <a:noFill/>
          </a:ln>
        </p:spPr>
        <p:txBody>
          <a:bodyPr anchorCtr="0" anchor="t" bIns="0" lIns="27000" spcFirstLastPara="1" rIns="27000" wrap="square" tIns="0">
            <a:noAutofit/>
          </a:bodyPr>
          <a:lstStyle/>
          <a:p>
            <a:pPr indent="0" lvl="0" marL="0" marR="0" rtl="0" algn="l">
              <a:spcBef>
                <a:spcPts val="0"/>
              </a:spcBef>
              <a:spcAft>
                <a:spcPts val="0"/>
              </a:spcAft>
              <a:buNone/>
            </a:pPr>
            <a:r>
              <a:t/>
            </a:r>
            <a:endParaRPr sz="1100">
              <a:solidFill>
                <a:srgbClr val="CCCCCC"/>
              </a:solidFill>
            </a:endParaRPr>
          </a:p>
        </p:txBody>
      </p:sp>
      <p:sp>
        <p:nvSpPr>
          <p:cNvPr id="648" name="Google Shape;648;p47"/>
          <p:cNvSpPr txBox="1"/>
          <p:nvPr>
            <p:ph type="title"/>
          </p:nvPr>
        </p:nvSpPr>
        <p:spPr>
          <a:xfrm>
            <a:off x="3382700" y="691179"/>
            <a:ext cx="2347800" cy="5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latin typeface="Alegreya"/>
                <a:ea typeface="Alegreya"/>
                <a:cs typeface="Alegreya"/>
                <a:sym typeface="Alegreya"/>
              </a:rPr>
              <a:t>Examples</a:t>
            </a:r>
            <a:endParaRPr b="1" sz="3600">
              <a:latin typeface="Alegreya"/>
              <a:ea typeface="Alegreya"/>
              <a:cs typeface="Alegreya"/>
              <a:sym typeface="Alegreya"/>
            </a:endParaRPr>
          </a:p>
        </p:txBody>
      </p:sp>
      <p:pic>
        <p:nvPicPr>
          <p:cNvPr id="649" name="Google Shape;649;p47"/>
          <p:cNvPicPr preferRelativeResize="0"/>
          <p:nvPr/>
        </p:nvPicPr>
        <p:blipFill>
          <a:blip r:embed="rId3">
            <a:alphaModFix/>
          </a:blip>
          <a:stretch>
            <a:fillRect/>
          </a:stretch>
        </p:blipFill>
        <p:spPr>
          <a:xfrm>
            <a:off x="4780301" y="1729999"/>
            <a:ext cx="3998874" cy="3151876"/>
          </a:xfrm>
          <a:prstGeom prst="rect">
            <a:avLst/>
          </a:prstGeom>
          <a:noFill/>
          <a:ln>
            <a:noFill/>
          </a:ln>
        </p:spPr>
      </p:pic>
      <p:sp>
        <p:nvSpPr>
          <p:cNvPr id="650" name="Google Shape;650;p47"/>
          <p:cNvSpPr/>
          <p:nvPr/>
        </p:nvSpPr>
        <p:spPr>
          <a:xfrm rot="5400000">
            <a:off x="4585175" y="-138325"/>
            <a:ext cx="35700" cy="2853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51" name="Google Shape;651;p47"/>
          <p:cNvPicPr preferRelativeResize="0"/>
          <p:nvPr/>
        </p:nvPicPr>
        <p:blipFill>
          <a:blip r:embed="rId4">
            <a:alphaModFix/>
          </a:blip>
          <a:stretch>
            <a:fillRect/>
          </a:stretch>
        </p:blipFill>
        <p:spPr>
          <a:xfrm>
            <a:off x="2115725" y="368886"/>
            <a:ext cx="1318111" cy="1039919"/>
          </a:xfrm>
          <a:prstGeom prst="rect">
            <a:avLst/>
          </a:prstGeom>
          <a:noFill/>
          <a:ln>
            <a:noFill/>
          </a:ln>
        </p:spPr>
      </p:pic>
      <p:pic>
        <p:nvPicPr>
          <p:cNvPr id="652" name="Google Shape;652;p47"/>
          <p:cNvPicPr preferRelativeResize="0"/>
          <p:nvPr/>
        </p:nvPicPr>
        <p:blipFill>
          <a:blip r:embed="rId4">
            <a:alphaModFix/>
          </a:blip>
          <a:stretch>
            <a:fillRect/>
          </a:stretch>
        </p:blipFill>
        <p:spPr>
          <a:xfrm flipH="1">
            <a:off x="5710164" y="374056"/>
            <a:ext cx="1318111" cy="1039919"/>
          </a:xfrm>
          <a:prstGeom prst="rect">
            <a:avLst/>
          </a:prstGeom>
          <a:noFill/>
          <a:ln>
            <a:noFill/>
          </a:ln>
        </p:spPr>
      </p:pic>
      <p:pic>
        <p:nvPicPr>
          <p:cNvPr id="653" name="Google Shape;653;p47"/>
          <p:cNvPicPr preferRelativeResize="0"/>
          <p:nvPr/>
        </p:nvPicPr>
        <p:blipFill rotWithShape="1">
          <a:blip r:embed="rId5">
            <a:alphaModFix/>
          </a:blip>
          <a:srcRect b="0" l="0" r="0" t="0"/>
          <a:stretch/>
        </p:blipFill>
        <p:spPr>
          <a:xfrm>
            <a:off x="409716" y="1741500"/>
            <a:ext cx="3927475" cy="315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48"/>
          <p:cNvSpPr/>
          <p:nvPr/>
        </p:nvSpPr>
        <p:spPr>
          <a:xfrm flipH="1">
            <a:off x="322040" y="334756"/>
            <a:ext cx="5089318" cy="4473987"/>
          </a:xfrm>
          <a:custGeom>
            <a:rect b="b" l="l" r="r" t="t"/>
            <a:pathLst>
              <a:path extrusionOk="0" h="5965316" w="6785757">
                <a:moveTo>
                  <a:pt x="1270690" y="0"/>
                </a:moveTo>
                <a:lnTo>
                  <a:pt x="1000931" y="0"/>
                </a:lnTo>
                <a:lnTo>
                  <a:pt x="0" y="978905"/>
                </a:lnTo>
                <a:lnTo>
                  <a:pt x="0" y="1242729"/>
                </a:lnTo>
                <a:close/>
                <a:moveTo>
                  <a:pt x="2373705" y="0"/>
                </a:moveTo>
                <a:lnTo>
                  <a:pt x="2103946" y="0"/>
                </a:lnTo>
                <a:lnTo>
                  <a:pt x="0" y="2057649"/>
                </a:lnTo>
                <a:lnTo>
                  <a:pt x="0" y="2321472"/>
                </a:lnTo>
                <a:close/>
                <a:moveTo>
                  <a:pt x="3476717" y="0"/>
                </a:moveTo>
                <a:lnTo>
                  <a:pt x="3206958" y="0"/>
                </a:lnTo>
                <a:lnTo>
                  <a:pt x="0" y="3136390"/>
                </a:lnTo>
                <a:lnTo>
                  <a:pt x="0" y="3400213"/>
                </a:lnTo>
                <a:close/>
                <a:moveTo>
                  <a:pt x="4579731" y="0"/>
                </a:moveTo>
                <a:lnTo>
                  <a:pt x="4309971" y="0"/>
                </a:lnTo>
                <a:lnTo>
                  <a:pt x="0" y="4215131"/>
                </a:lnTo>
                <a:lnTo>
                  <a:pt x="0" y="4478954"/>
                </a:lnTo>
                <a:close/>
                <a:moveTo>
                  <a:pt x="5682744" y="0"/>
                </a:moveTo>
                <a:lnTo>
                  <a:pt x="5412985" y="0"/>
                </a:lnTo>
                <a:lnTo>
                  <a:pt x="0" y="5293873"/>
                </a:lnTo>
                <a:lnTo>
                  <a:pt x="0" y="5557696"/>
                </a:lnTo>
                <a:close/>
                <a:moveTo>
                  <a:pt x="6785757" y="0"/>
                </a:moveTo>
                <a:lnTo>
                  <a:pt x="6515998" y="0"/>
                </a:lnTo>
                <a:lnTo>
                  <a:pt x="416462" y="5965316"/>
                </a:lnTo>
                <a:lnTo>
                  <a:pt x="686221" y="596531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pic>
        <p:nvPicPr>
          <p:cNvPr id="659" name="Google Shape;659;p48"/>
          <p:cNvPicPr preferRelativeResize="0"/>
          <p:nvPr/>
        </p:nvPicPr>
        <p:blipFill>
          <a:blip r:embed="rId3">
            <a:alphaModFix/>
          </a:blip>
          <a:stretch>
            <a:fillRect/>
          </a:stretch>
        </p:blipFill>
        <p:spPr>
          <a:xfrm>
            <a:off x="364825" y="287775"/>
            <a:ext cx="8193599" cy="456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grpSp>
        <p:nvGrpSpPr>
          <p:cNvPr id="664" name="Google Shape;664;p49"/>
          <p:cNvGrpSpPr/>
          <p:nvPr/>
        </p:nvGrpSpPr>
        <p:grpSpPr>
          <a:xfrm>
            <a:off x="1046510" y="862172"/>
            <a:ext cx="7050979" cy="2601080"/>
            <a:chOff x="1093177" y="989695"/>
            <a:chExt cx="10005646" cy="3691046"/>
          </a:xfrm>
        </p:grpSpPr>
        <p:sp>
          <p:nvSpPr>
            <p:cNvPr id="665" name="Google Shape;665;p49"/>
            <p:cNvSpPr/>
            <p:nvPr/>
          </p:nvSpPr>
          <p:spPr>
            <a:xfrm rot="10800000">
              <a:off x="6623408" y="1349111"/>
              <a:ext cx="3799760" cy="1559974"/>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28538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66" name="Google Shape;666;p49"/>
            <p:cNvSpPr/>
            <p:nvPr/>
          </p:nvSpPr>
          <p:spPr>
            <a:xfrm>
              <a:off x="1667706" y="1575962"/>
              <a:ext cx="3799760" cy="1559974"/>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28538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67" name="Google Shape;667;p49"/>
            <p:cNvSpPr/>
            <p:nvPr/>
          </p:nvSpPr>
          <p:spPr>
            <a:xfrm rot="10800000">
              <a:off x="6724533" y="2670316"/>
              <a:ext cx="3799760" cy="1559974"/>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28538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668" name="Google Shape;668;p49"/>
            <p:cNvGrpSpPr/>
            <p:nvPr/>
          </p:nvGrpSpPr>
          <p:grpSpPr>
            <a:xfrm>
              <a:off x="4692156" y="989695"/>
              <a:ext cx="2795565" cy="3631621"/>
              <a:chOff x="1257518" y="2316205"/>
              <a:chExt cx="1389446" cy="1804981"/>
            </a:xfrm>
          </p:grpSpPr>
          <p:sp>
            <p:nvSpPr>
              <p:cNvPr id="669" name="Google Shape;669;p49"/>
              <p:cNvSpPr/>
              <p:nvPr/>
            </p:nvSpPr>
            <p:spPr>
              <a:xfrm>
                <a:off x="1257518" y="2316205"/>
                <a:ext cx="1389446" cy="1804981"/>
              </a:xfrm>
              <a:custGeom>
                <a:rect b="b" l="l" r="r" t="t"/>
                <a:pathLst>
                  <a:path extrusionOk="0" h="1023975" w="788240">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solidFill>
                <a:srgbClr val="28538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670" name="Google Shape;670;p49"/>
              <p:cNvGrpSpPr/>
              <p:nvPr/>
            </p:nvGrpSpPr>
            <p:grpSpPr>
              <a:xfrm>
                <a:off x="1684786" y="2516290"/>
                <a:ext cx="702035" cy="687994"/>
                <a:chOff x="1684786" y="2516290"/>
                <a:chExt cx="702035" cy="687994"/>
              </a:xfrm>
            </p:grpSpPr>
            <p:sp>
              <p:nvSpPr>
                <p:cNvPr id="671" name="Google Shape;671;p49"/>
                <p:cNvSpPr/>
                <p:nvPr/>
              </p:nvSpPr>
              <p:spPr>
                <a:xfrm>
                  <a:off x="1684786" y="2516290"/>
                  <a:ext cx="702035" cy="687994"/>
                </a:xfrm>
                <a:custGeom>
                  <a:rect b="b" l="l" r="r" t="t"/>
                  <a:pathLst>
                    <a:path extrusionOk="0" h="466725" w="47625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72" name="Google Shape;672;p49"/>
                <p:cNvSpPr/>
                <p:nvPr/>
              </p:nvSpPr>
              <p:spPr>
                <a:xfrm>
                  <a:off x="1855157" y="2765044"/>
                  <a:ext cx="330249" cy="218182"/>
                </a:xfrm>
                <a:custGeom>
                  <a:rect b="b" l="l" r="r" t="t"/>
                  <a:pathLst>
                    <a:path extrusionOk="0" h="218182" w="330249">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rgbClr val="28538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sp>
          <p:nvSpPr>
            <p:cNvPr id="673" name="Google Shape;673;p49"/>
            <p:cNvSpPr/>
            <p:nvPr/>
          </p:nvSpPr>
          <p:spPr>
            <a:xfrm>
              <a:off x="1912556" y="2967547"/>
              <a:ext cx="3799760" cy="1559974"/>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28538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74" name="Google Shape;674;p49"/>
            <p:cNvSpPr/>
            <p:nvPr/>
          </p:nvSpPr>
          <p:spPr>
            <a:xfrm>
              <a:off x="1093177" y="4613033"/>
              <a:ext cx="10005646" cy="67708"/>
            </a:xfrm>
            <a:prstGeom prst="rect">
              <a:avLst/>
            </a:prstGeom>
            <a:solidFill>
              <a:srgbClr val="28538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675" name="Google Shape;675;p49"/>
          <p:cNvSpPr txBox="1"/>
          <p:nvPr/>
        </p:nvSpPr>
        <p:spPr>
          <a:xfrm>
            <a:off x="1659299" y="3778851"/>
            <a:ext cx="5825400" cy="799200"/>
          </a:xfrm>
          <a:prstGeom prst="rect">
            <a:avLst/>
          </a:prstGeom>
          <a:solidFill>
            <a:srgbClr val="285388"/>
          </a:solidFill>
          <a:ln>
            <a:noFill/>
          </a:ln>
        </p:spPr>
        <p:txBody>
          <a:bodyPr anchorCtr="0" anchor="t" bIns="0" lIns="27000" spcFirstLastPara="1" rIns="27000" wrap="square" tIns="0">
            <a:noAutofit/>
          </a:bodyPr>
          <a:lstStyle/>
          <a:p>
            <a:pPr indent="0" lvl="0" marL="0" rtl="0" algn="ctr">
              <a:spcBef>
                <a:spcPts val="0"/>
              </a:spcBef>
              <a:spcAft>
                <a:spcPts val="0"/>
              </a:spcAft>
              <a:buClr>
                <a:schemeClr val="dk1"/>
              </a:buClr>
              <a:buFont typeface="Arial"/>
              <a:buNone/>
            </a:pPr>
            <a:r>
              <a:rPr b="1" lang="en-GB" sz="4800">
                <a:solidFill>
                  <a:srgbClr val="CCCCCC"/>
                </a:solidFill>
                <a:latin typeface="Alegreya"/>
                <a:ea typeface="Alegreya"/>
                <a:cs typeface="Alegreya"/>
                <a:sym typeface="Alegreya"/>
              </a:rPr>
              <a:t>Demonstration</a:t>
            </a:r>
            <a:endParaRPr sz="1300">
              <a:solidFill>
                <a:srgbClr val="CCCCCC"/>
              </a:solidFill>
              <a:latin typeface="Lato"/>
              <a:ea typeface="Lato"/>
              <a:cs typeface="Lato"/>
              <a:sym typeface="Lato"/>
            </a:endParaRPr>
          </a:p>
          <a:p>
            <a:pPr indent="0" lvl="0" marL="0" marR="0" rtl="0" algn="l">
              <a:spcBef>
                <a:spcPts val="0"/>
              </a:spcBef>
              <a:spcAft>
                <a:spcPts val="0"/>
              </a:spcAft>
              <a:buNone/>
            </a:pPr>
            <a:r>
              <a:t/>
            </a:r>
            <a:endParaRPr sz="1100">
              <a:solidFill>
                <a:srgbClr val="CCCC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50"/>
          <p:cNvSpPr txBox="1"/>
          <p:nvPr/>
        </p:nvSpPr>
        <p:spPr>
          <a:xfrm>
            <a:off x="2961773" y="1987369"/>
            <a:ext cx="3248400" cy="7464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4400">
                <a:solidFill>
                  <a:srgbClr val="427EC6"/>
                </a:solidFill>
                <a:latin typeface="Alegreya ExtraBold"/>
                <a:ea typeface="Alegreya ExtraBold"/>
                <a:cs typeface="Alegreya ExtraBold"/>
                <a:sym typeface="Alegreya ExtraBold"/>
              </a:rPr>
              <a:t>Thank You !</a:t>
            </a:r>
            <a:endParaRPr sz="4400">
              <a:solidFill>
                <a:srgbClr val="427EC6"/>
              </a:solidFill>
              <a:latin typeface="Alegreya ExtraBold"/>
              <a:ea typeface="Alegreya ExtraBold"/>
              <a:cs typeface="Alegreya ExtraBold"/>
              <a:sym typeface="Alegreya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8"/>
          <p:cNvSpPr/>
          <p:nvPr/>
        </p:nvSpPr>
        <p:spPr>
          <a:xfrm rot="-2094635">
            <a:off x="5382968" y="823924"/>
            <a:ext cx="3361426" cy="3294196"/>
          </a:xfrm>
          <a:custGeom>
            <a:rect b="b" l="l" r="r" t="t"/>
            <a:pathLst>
              <a:path extrusionOk="0" h="466725" w="47625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7647"/>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9" name="Google Shape;379;p38"/>
          <p:cNvSpPr txBox="1"/>
          <p:nvPr/>
        </p:nvSpPr>
        <p:spPr>
          <a:xfrm>
            <a:off x="676328" y="158438"/>
            <a:ext cx="5192700" cy="6924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4800">
                <a:solidFill>
                  <a:srgbClr val="3F3F3F"/>
                </a:solidFill>
                <a:latin typeface="Alegreya"/>
                <a:ea typeface="Alegreya"/>
                <a:cs typeface="Alegreya"/>
                <a:sym typeface="Alegreya"/>
              </a:rPr>
              <a:t>Our Group</a:t>
            </a:r>
            <a:endParaRPr b="1" sz="4800">
              <a:solidFill>
                <a:srgbClr val="3F3F3F"/>
              </a:solidFill>
              <a:latin typeface="Alegreya"/>
              <a:ea typeface="Alegreya"/>
              <a:cs typeface="Alegreya"/>
              <a:sym typeface="Alegreya"/>
            </a:endParaRPr>
          </a:p>
        </p:txBody>
      </p:sp>
      <p:grpSp>
        <p:nvGrpSpPr>
          <p:cNvPr id="380" name="Google Shape;380;p38"/>
          <p:cNvGrpSpPr/>
          <p:nvPr/>
        </p:nvGrpSpPr>
        <p:grpSpPr>
          <a:xfrm>
            <a:off x="1260576" y="1127831"/>
            <a:ext cx="4024218" cy="577081"/>
            <a:chOff x="1848112" y="1575921"/>
            <a:chExt cx="5365624" cy="769441"/>
          </a:xfrm>
        </p:grpSpPr>
        <p:sp>
          <p:nvSpPr>
            <p:cNvPr id="381" name="Google Shape;381;p38"/>
            <p:cNvSpPr txBox="1"/>
            <p:nvPr/>
          </p:nvSpPr>
          <p:spPr>
            <a:xfrm>
              <a:off x="2705936" y="1789403"/>
              <a:ext cx="4507800" cy="507900"/>
            </a:xfrm>
            <a:prstGeom prst="rect">
              <a:avLst/>
            </a:prstGeom>
            <a:noFill/>
            <a:ln>
              <a:noFill/>
            </a:ln>
          </p:spPr>
          <p:txBody>
            <a:bodyPr anchorCtr="0" anchor="t" bIns="34275" lIns="81000" spcFirstLastPara="1" rIns="81000" wrap="square" tIns="34275">
              <a:noAutofit/>
            </a:bodyPr>
            <a:lstStyle/>
            <a:p>
              <a:pPr indent="0" lvl="0" marL="0" rtl="0" algn="l">
                <a:spcBef>
                  <a:spcPts val="0"/>
                </a:spcBef>
                <a:spcAft>
                  <a:spcPts val="0"/>
                </a:spcAft>
                <a:buSzPts val="1100"/>
                <a:buNone/>
              </a:pPr>
              <a:r>
                <a:rPr lang="en-GB" sz="1800">
                  <a:latin typeface="Alegreya"/>
                  <a:ea typeface="Alegreya"/>
                  <a:cs typeface="Alegreya"/>
                  <a:sym typeface="Alegreya"/>
                </a:rPr>
                <a:t>E.M.S.D. Vidyakeerthi  - 16001508</a:t>
              </a:r>
              <a:endParaRPr sz="1800">
                <a:latin typeface="Alegreya"/>
                <a:ea typeface="Alegreya"/>
                <a:cs typeface="Alegreya"/>
                <a:sym typeface="Alegreya"/>
              </a:endParaRPr>
            </a:p>
          </p:txBody>
        </p:sp>
        <p:sp>
          <p:nvSpPr>
            <p:cNvPr id="382" name="Google Shape;382;p38"/>
            <p:cNvSpPr txBox="1"/>
            <p:nvPr/>
          </p:nvSpPr>
          <p:spPr>
            <a:xfrm>
              <a:off x="1848112" y="1575921"/>
              <a:ext cx="958096" cy="769441"/>
            </a:xfrm>
            <a:prstGeom prst="rect">
              <a:avLst/>
            </a:prstGeom>
            <a:noFill/>
            <a:ln>
              <a:noFill/>
            </a:ln>
          </p:spPr>
          <p:txBody>
            <a:bodyPr anchorCtr="0" anchor="t" bIns="34275" lIns="81000" spcFirstLastPara="1" rIns="81000" wrap="square" tIns="34275">
              <a:noAutofit/>
            </a:bodyPr>
            <a:lstStyle/>
            <a:p>
              <a:pPr indent="0" lvl="0" marL="0" marR="0" rtl="0" algn="ctr">
                <a:spcBef>
                  <a:spcPts val="0"/>
                </a:spcBef>
                <a:spcAft>
                  <a:spcPts val="0"/>
                </a:spcAft>
                <a:buNone/>
              </a:pPr>
              <a:r>
                <a:rPr lang="en-GB" sz="3300">
                  <a:solidFill>
                    <a:srgbClr val="3F3F3F"/>
                  </a:solidFill>
                  <a:latin typeface="Alegreya Medium"/>
                  <a:ea typeface="Alegreya Medium"/>
                  <a:cs typeface="Alegreya Medium"/>
                  <a:sym typeface="Alegreya Medium"/>
                </a:rPr>
                <a:t>01</a:t>
              </a:r>
              <a:endParaRPr sz="3300">
                <a:solidFill>
                  <a:srgbClr val="3F3F3F"/>
                </a:solidFill>
                <a:latin typeface="Alegreya Medium"/>
                <a:ea typeface="Alegreya Medium"/>
                <a:cs typeface="Alegreya Medium"/>
                <a:sym typeface="Alegreya Medium"/>
              </a:endParaRPr>
            </a:p>
          </p:txBody>
        </p:sp>
      </p:grpSp>
      <p:grpSp>
        <p:nvGrpSpPr>
          <p:cNvPr id="383" name="Google Shape;383;p38"/>
          <p:cNvGrpSpPr/>
          <p:nvPr/>
        </p:nvGrpSpPr>
        <p:grpSpPr>
          <a:xfrm>
            <a:off x="1260576" y="2511273"/>
            <a:ext cx="4024218" cy="577125"/>
            <a:chOff x="1848112" y="1658554"/>
            <a:chExt cx="5365624" cy="769500"/>
          </a:xfrm>
        </p:grpSpPr>
        <p:sp>
          <p:nvSpPr>
            <p:cNvPr id="384" name="Google Shape;384;p38"/>
            <p:cNvSpPr txBox="1"/>
            <p:nvPr/>
          </p:nvSpPr>
          <p:spPr>
            <a:xfrm>
              <a:off x="2705936" y="1891003"/>
              <a:ext cx="4507800" cy="507900"/>
            </a:xfrm>
            <a:prstGeom prst="rect">
              <a:avLst/>
            </a:prstGeom>
            <a:noFill/>
            <a:ln>
              <a:noFill/>
            </a:ln>
          </p:spPr>
          <p:txBody>
            <a:bodyPr anchorCtr="0" anchor="t" bIns="34275" lIns="81000" spcFirstLastPara="1" rIns="81000" wrap="square" tIns="34275">
              <a:noAutofit/>
            </a:bodyPr>
            <a:lstStyle/>
            <a:p>
              <a:pPr indent="0" lvl="0" marL="0" rtl="0" algn="l">
                <a:spcBef>
                  <a:spcPts val="0"/>
                </a:spcBef>
                <a:spcAft>
                  <a:spcPts val="0"/>
                </a:spcAft>
                <a:buSzPts val="1100"/>
                <a:buNone/>
              </a:pPr>
              <a:r>
                <a:rPr lang="en-GB" sz="1800">
                  <a:solidFill>
                    <a:schemeClr val="dk1"/>
                  </a:solidFill>
                  <a:latin typeface="Alegreya"/>
                  <a:ea typeface="Alegreya"/>
                  <a:cs typeface="Alegreya"/>
                  <a:sym typeface="Alegreya"/>
                </a:rPr>
                <a:t>N.M.H Savindra - </a:t>
              </a:r>
              <a:r>
                <a:rPr lang="en-GB" sz="1800">
                  <a:latin typeface="Alegreya"/>
                  <a:ea typeface="Alegreya"/>
                  <a:cs typeface="Alegreya"/>
                  <a:sym typeface="Alegreya"/>
                </a:rPr>
                <a:t>16020792</a:t>
              </a:r>
              <a:endParaRPr sz="1800">
                <a:latin typeface="Alegreya"/>
                <a:ea typeface="Alegreya"/>
                <a:cs typeface="Alegreya"/>
                <a:sym typeface="Alegreya"/>
              </a:endParaRPr>
            </a:p>
          </p:txBody>
        </p:sp>
        <p:sp>
          <p:nvSpPr>
            <p:cNvPr id="385" name="Google Shape;385;p38"/>
            <p:cNvSpPr txBox="1"/>
            <p:nvPr/>
          </p:nvSpPr>
          <p:spPr>
            <a:xfrm>
              <a:off x="1848112" y="1658554"/>
              <a:ext cx="958200" cy="769500"/>
            </a:xfrm>
            <a:prstGeom prst="rect">
              <a:avLst/>
            </a:prstGeom>
            <a:noFill/>
            <a:ln>
              <a:noFill/>
            </a:ln>
          </p:spPr>
          <p:txBody>
            <a:bodyPr anchorCtr="0" anchor="t" bIns="34275" lIns="81000" spcFirstLastPara="1" rIns="81000" wrap="square" tIns="34275">
              <a:noAutofit/>
            </a:bodyPr>
            <a:lstStyle/>
            <a:p>
              <a:pPr indent="0" lvl="0" marL="0" marR="0" rtl="0" algn="ctr">
                <a:spcBef>
                  <a:spcPts val="0"/>
                </a:spcBef>
                <a:spcAft>
                  <a:spcPts val="0"/>
                </a:spcAft>
                <a:buNone/>
              </a:pPr>
              <a:r>
                <a:rPr lang="en-GB" sz="3300">
                  <a:solidFill>
                    <a:srgbClr val="3F3F3F"/>
                  </a:solidFill>
                  <a:latin typeface="Alegreya Medium"/>
                  <a:ea typeface="Alegreya Medium"/>
                  <a:cs typeface="Alegreya Medium"/>
                  <a:sym typeface="Alegreya Medium"/>
                </a:rPr>
                <a:t>03</a:t>
              </a:r>
              <a:endParaRPr sz="3300">
                <a:solidFill>
                  <a:srgbClr val="3F3F3F"/>
                </a:solidFill>
                <a:latin typeface="Alegreya Medium"/>
                <a:ea typeface="Alegreya Medium"/>
                <a:cs typeface="Alegreya Medium"/>
                <a:sym typeface="Alegreya Medium"/>
              </a:endParaRPr>
            </a:p>
          </p:txBody>
        </p:sp>
      </p:grpSp>
      <p:grpSp>
        <p:nvGrpSpPr>
          <p:cNvPr id="386" name="Google Shape;386;p38"/>
          <p:cNvGrpSpPr/>
          <p:nvPr/>
        </p:nvGrpSpPr>
        <p:grpSpPr>
          <a:xfrm>
            <a:off x="1260576" y="3923156"/>
            <a:ext cx="4024218" cy="577081"/>
            <a:chOff x="1848112" y="1575921"/>
            <a:chExt cx="5365624" cy="769441"/>
          </a:xfrm>
        </p:grpSpPr>
        <p:sp>
          <p:nvSpPr>
            <p:cNvPr id="387" name="Google Shape;387;p38"/>
            <p:cNvSpPr txBox="1"/>
            <p:nvPr/>
          </p:nvSpPr>
          <p:spPr>
            <a:xfrm>
              <a:off x="2705936" y="1789403"/>
              <a:ext cx="4507800" cy="507900"/>
            </a:xfrm>
            <a:prstGeom prst="rect">
              <a:avLst/>
            </a:prstGeom>
            <a:noFill/>
            <a:ln>
              <a:noFill/>
            </a:ln>
          </p:spPr>
          <p:txBody>
            <a:bodyPr anchorCtr="0" anchor="t" bIns="34275" lIns="81000" spcFirstLastPara="1" rIns="81000" wrap="square" tIns="34275">
              <a:noAutofit/>
            </a:bodyPr>
            <a:lstStyle/>
            <a:p>
              <a:pPr indent="0" lvl="0" marL="0" rtl="0" algn="l">
                <a:spcBef>
                  <a:spcPts val="0"/>
                </a:spcBef>
                <a:spcAft>
                  <a:spcPts val="0"/>
                </a:spcAft>
                <a:buSzPts val="1100"/>
                <a:buNone/>
              </a:pPr>
              <a:r>
                <a:rPr lang="en-GB" sz="1800">
                  <a:latin typeface="Alegreya"/>
                  <a:ea typeface="Alegreya"/>
                  <a:cs typeface="Alegreya"/>
                  <a:sym typeface="Alegreya"/>
                </a:rPr>
                <a:t>O.K Senanayake - 16020804</a:t>
              </a:r>
              <a:endParaRPr sz="1800">
                <a:latin typeface="Alegreya"/>
                <a:ea typeface="Alegreya"/>
                <a:cs typeface="Alegreya"/>
                <a:sym typeface="Alegreya"/>
              </a:endParaRPr>
            </a:p>
            <a:p>
              <a:pPr indent="0" lvl="0" marL="0" marR="0" rtl="0" algn="l">
                <a:spcBef>
                  <a:spcPts val="0"/>
                </a:spcBef>
                <a:spcAft>
                  <a:spcPts val="0"/>
                </a:spcAft>
                <a:buNone/>
              </a:pPr>
              <a:r>
                <a:t/>
              </a:r>
              <a:endParaRPr sz="1800">
                <a:latin typeface="Alegreya"/>
                <a:ea typeface="Alegreya"/>
                <a:cs typeface="Alegreya"/>
                <a:sym typeface="Alegreya"/>
              </a:endParaRPr>
            </a:p>
          </p:txBody>
        </p:sp>
        <p:sp>
          <p:nvSpPr>
            <p:cNvPr id="388" name="Google Shape;388;p38"/>
            <p:cNvSpPr txBox="1"/>
            <p:nvPr/>
          </p:nvSpPr>
          <p:spPr>
            <a:xfrm>
              <a:off x="1848112" y="1575921"/>
              <a:ext cx="958096" cy="769441"/>
            </a:xfrm>
            <a:prstGeom prst="rect">
              <a:avLst/>
            </a:prstGeom>
            <a:noFill/>
            <a:ln>
              <a:noFill/>
            </a:ln>
          </p:spPr>
          <p:txBody>
            <a:bodyPr anchorCtr="0" anchor="t" bIns="34275" lIns="81000" spcFirstLastPara="1" rIns="81000" wrap="square" tIns="34275">
              <a:noAutofit/>
            </a:bodyPr>
            <a:lstStyle/>
            <a:p>
              <a:pPr indent="0" lvl="0" marL="0" marR="0" rtl="0" algn="ctr">
                <a:spcBef>
                  <a:spcPts val="0"/>
                </a:spcBef>
                <a:spcAft>
                  <a:spcPts val="0"/>
                </a:spcAft>
                <a:buNone/>
              </a:pPr>
              <a:r>
                <a:rPr lang="en-GB" sz="3300">
                  <a:solidFill>
                    <a:srgbClr val="3F3F3F"/>
                  </a:solidFill>
                  <a:latin typeface="Alegreya Medium"/>
                  <a:ea typeface="Alegreya Medium"/>
                  <a:cs typeface="Alegreya Medium"/>
                  <a:sym typeface="Alegreya Medium"/>
                </a:rPr>
                <a:t>0</a:t>
              </a:r>
              <a:r>
                <a:rPr lang="en-GB" sz="3300">
                  <a:solidFill>
                    <a:srgbClr val="3F3F3F"/>
                  </a:solidFill>
                  <a:latin typeface="Alegreya Medium"/>
                  <a:ea typeface="Alegreya Medium"/>
                  <a:cs typeface="Alegreya Medium"/>
                  <a:sym typeface="Alegreya Medium"/>
                </a:rPr>
                <a:t>5</a:t>
              </a:r>
              <a:endParaRPr sz="3300">
                <a:solidFill>
                  <a:srgbClr val="3F3F3F"/>
                </a:solidFill>
                <a:latin typeface="Alegreya Medium"/>
                <a:ea typeface="Alegreya Medium"/>
                <a:cs typeface="Alegreya Medium"/>
                <a:sym typeface="Alegreya Medium"/>
              </a:endParaRPr>
            </a:p>
          </p:txBody>
        </p:sp>
      </p:grpSp>
      <p:grpSp>
        <p:nvGrpSpPr>
          <p:cNvPr id="389" name="Google Shape;389;p38"/>
          <p:cNvGrpSpPr/>
          <p:nvPr/>
        </p:nvGrpSpPr>
        <p:grpSpPr>
          <a:xfrm flipH="1">
            <a:off x="5772857" y="449389"/>
            <a:ext cx="2164011" cy="4251726"/>
            <a:chOff x="4348215" y="-3215"/>
            <a:chExt cx="3492933" cy="6862716"/>
          </a:xfrm>
        </p:grpSpPr>
        <p:sp>
          <p:nvSpPr>
            <p:cNvPr id="390" name="Google Shape;390;p38"/>
            <p:cNvSpPr/>
            <p:nvPr/>
          </p:nvSpPr>
          <p:spPr>
            <a:xfrm>
              <a:off x="7175064" y="2830854"/>
              <a:ext cx="227171" cy="124301"/>
            </a:xfrm>
            <a:custGeom>
              <a:rect b="b" l="l" r="r" t="t"/>
              <a:pathLst>
                <a:path extrusionOk="0" h="124301" w="22717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1" name="Google Shape;391;p38"/>
            <p:cNvSpPr/>
            <p:nvPr/>
          </p:nvSpPr>
          <p:spPr>
            <a:xfrm>
              <a:off x="7212354" y="2887004"/>
              <a:ext cx="210026" cy="128588"/>
            </a:xfrm>
            <a:custGeom>
              <a:rect b="b" l="l" r="r" t="t"/>
              <a:pathLst>
                <a:path extrusionOk="0" h="128587" w="210026">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2" name="Google Shape;392;p38"/>
            <p:cNvSpPr/>
            <p:nvPr/>
          </p:nvSpPr>
          <p:spPr>
            <a:xfrm>
              <a:off x="6676144" y="3952137"/>
              <a:ext cx="98584" cy="334328"/>
            </a:xfrm>
            <a:custGeom>
              <a:rect b="b" l="l" r="r" t="t"/>
              <a:pathLst>
                <a:path extrusionOk="0" h="334327" w="98583">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3" name="Google Shape;393;p38"/>
            <p:cNvSpPr/>
            <p:nvPr/>
          </p:nvSpPr>
          <p:spPr>
            <a:xfrm>
              <a:off x="7238500" y="5847945"/>
              <a:ext cx="55721" cy="197168"/>
            </a:xfrm>
            <a:custGeom>
              <a:rect b="b" l="l" r="r" t="t"/>
              <a:pathLst>
                <a:path extrusionOk="0" h="197167" w="55721">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4" name="Google Shape;394;p38"/>
            <p:cNvSpPr/>
            <p:nvPr/>
          </p:nvSpPr>
          <p:spPr>
            <a:xfrm>
              <a:off x="7258645" y="2938439"/>
              <a:ext cx="180023" cy="115729"/>
            </a:xfrm>
            <a:custGeom>
              <a:rect b="b" l="l" r="r" t="t"/>
              <a:pathLst>
                <a:path extrusionOk="0" h="115728" w="180022">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5" name="Google Shape;395;p38"/>
            <p:cNvSpPr/>
            <p:nvPr/>
          </p:nvSpPr>
          <p:spPr>
            <a:xfrm>
              <a:off x="7200699" y="3407783"/>
              <a:ext cx="21431" cy="42863"/>
            </a:xfrm>
            <a:custGeom>
              <a:rect b="b" l="l" r="r" t="t"/>
              <a:pathLst>
                <a:path extrusionOk="0" h="42862" w="21431">
                  <a:moveTo>
                    <a:pt x="3297" y="11359"/>
                  </a:moveTo>
                  <a:cubicBezTo>
                    <a:pt x="2868" y="21217"/>
                    <a:pt x="4154" y="31075"/>
                    <a:pt x="6297" y="40505"/>
                  </a:cubicBezTo>
                  <a:lnTo>
                    <a:pt x="19584" y="27218"/>
                  </a:lnTo>
                  <a:lnTo>
                    <a:pt x="13155" y="3215"/>
                  </a:lnTo>
                  <a:lnTo>
                    <a:pt x="3297" y="113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6" name="Google Shape;396;p38"/>
            <p:cNvSpPr/>
            <p:nvPr/>
          </p:nvSpPr>
          <p:spPr>
            <a:xfrm>
              <a:off x="7208068" y="3045595"/>
              <a:ext cx="300038" cy="458629"/>
            </a:xfrm>
            <a:custGeom>
              <a:rect b="b" l="l" r="r" t="t"/>
              <a:pathLst>
                <a:path extrusionOk="0" h="458628" w="300037">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7" name="Google Shape;397;p38"/>
            <p:cNvSpPr/>
            <p:nvPr/>
          </p:nvSpPr>
          <p:spPr>
            <a:xfrm>
              <a:off x="6726722" y="4008715"/>
              <a:ext cx="60008" cy="287179"/>
            </a:xfrm>
            <a:custGeom>
              <a:rect b="b" l="l" r="r" t="t"/>
              <a:pathLst>
                <a:path extrusionOk="0" h="287178" w="60007">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8" name="Google Shape;398;p38"/>
            <p:cNvSpPr/>
            <p:nvPr/>
          </p:nvSpPr>
          <p:spPr>
            <a:xfrm>
              <a:off x="6777728" y="4008715"/>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9" name="Google Shape;399;p38"/>
            <p:cNvSpPr/>
            <p:nvPr/>
          </p:nvSpPr>
          <p:spPr>
            <a:xfrm>
              <a:off x="7228642" y="3014305"/>
              <a:ext cx="244316" cy="252889"/>
            </a:xfrm>
            <a:custGeom>
              <a:rect b="b" l="l" r="r" t="t"/>
              <a:pathLst>
                <a:path extrusionOk="0" h="252888" w="244316">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0" name="Google Shape;400;p38"/>
            <p:cNvSpPr/>
            <p:nvPr/>
          </p:nvSpPr>
          <p:spPr>
            <a:xfrm>
              <a:off x="6984325" y="2508528"/>
              <a:ext cx="265748" cy="257175"/>
            </a:xfrm>
            <a:custGeom>
              <a:rect b="b" l="l" r="r" t="t"/>
              <a:pathLst>
                <a:path extrusionOk="0" h="257175" w="265747">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1" name="Google Shape;401;p38"/>
            <p:cNvSpPr/>
            <p:nvPr/>
          </p:nvSpPr>
          <p:spPr>
            <a:xfrm>
              <a:off x="6799588" y="2266355"/>
              <a:ext cx="342900" cy="342900"/>
            </a:xfrm>
            <a:custGeom>
              <a:rect b="b" l="l" r="r" t="t"/>
              <a:pathLst>
                <a:path extrusionOk="0" h="342900" w="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2" name="Google Shape;402;p38"/>
            <p:cNvSpPr/>
            <p:nvPr/>
          </p:nvSpPr>
          <p:spPr>
            <a:xfrm>
              <a:off x="7057620" y="2570678"/>
              <a:ext cx="261461" cy="295751"/>
            </a:xfrm>
            <a:custGeom>
              <a:rect b="b" l="l" r="r" t="t"/>
              <a:pathLst>
                <a:path extrusionOk="0" h="295751" w="26146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3" name="Google Shape;403;p38"/>
            <p:cNvSpPr/>
            <p:nvPr/>
          </p:nvSpPr>
          <p:spPr>
            <a:xfrm>
              <a:off x="6592562" y="3826121"/>
              <a:ext cx="154305" cy="424339"/>
            </a:xfrm>
            <a:custGeom>
              <a:rect b="b" l="l" r="r" t="t"/>
              <a:pathLst>
                <a:path extrusionOk="0" h="424338" w="154305">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4" name="Google Shape;404;p38"/>
            <p:cNvSpPr/>
            <p:nvPr/>
          </p:nvSpPr>
          <p:spPr>
            <a:xfrm>
              <a:off x="6637139" y="3908417"/>
              <a:ext cx="124301" cy="355759"/>
            </a:xfrm>
            <a:custGeom>
              <a:rect b="b" l="l" r="r" t="t"/>
              <a:pathLst>
                <a:path extrusionOk="0" h="355758" w="124301">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5" name="Google Shape;405;p38"/>
            <p:cNvSpPr/>
            <p:nvPr/>
          </p:nvSpPr>
          <p:spPr>
            <a:xfrm>
              <a:off x="6496122" y="3624667"/>
              <a:ext cx="175736" cy="587216"/>
            </a:xfrm>
            <a:custGeom>
              <a:rect b="b" l="l" r="r" t="t"/>
              <a:pathLst>
                <a:path extrusionOk="0" h="587216" w="17573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6" name="Google Shape;406;p38"/>
            <p:cNvSpPr/>
            <p:nvPr/>
          </p:nvSpPr>
          <p:spPr>
            <a:xfrm>
              <a:off x="7136916" y="2725412"/>
              <a:ext cx="210026" cy="184309"/>
            </a:xfrm>
            <a:custGeom>
              <a:rect b="b" l="l" r="r" t="t"/>
              <a:pathLst>
                <a:path extrusionOk="0" h="184308" w="210026">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7" name="Google Shape;407;p38"/>
            <p:cNvSpPr/>
            <p:nvPr/>
          </p:nvSpPr>
          <p:spPr>
            <a:xfrm>
              <a:off x="6915745" y="2392799"/>
              <a:ext cx="295751" cy="278606"/>
            </a:xfrm>
            <a:custGeom>
              <a:rect b="b" l="l" r="r" t="t"/>
              <a:pathLst>
                <a:path extrusionOk="0" h="278606" w="295751">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8" name="Google Shape;408;p38"/>
            <p:cNvSpPr/>
            <p:nvPr/>
          </p:nvSpPr>
          <p:spPr>
            <a:xfrm>
              <a:off x="6819305" y="4280464"/>
              <a:ext cx="12859" cy="17145"/>
            </a:xfrm>
            <a:custGeom>
              <a:rect b="b" l="l" r="r" t="t"/>
              <a:pathLst>
                <a:path extrusionOk="0" h="17145" w="12858">
                  <a:moveTo>
                    <a:pt x="9216" y="3215"/>
                  </a:moveTo>
                  <a:lnTo>
                    <a:pt x="9216" y="3215"/>
                  </a:lnTo>
                  <a:cubicBezTo>
                    <a:pt x="7072" y="5358"/>
                    <a:pt x="5358" y="7501"/>
                    <a:pt x="3215" y="9644"/>
                  </a:cubicBezTo>
                  <a:lnTo>
                    <a:pt x="10501" y="14787"/>
                  </a:lnTo>
                  <a:cubicBezTo>
                    <a:pt x="10073" y="10930"/>
                    <a:pt x="9644" y="7072"/>
                    <a:pt x="9216"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9" name="Google Shape;409;p38"/>
            <p:cNvSpPr/>
            <p:nvPr/>
          </p:nvSpPr>
          <p:spPr>
            <a:xfrm>
              <a:off x="6338387" y="2212348"/>
              <a:ext cx="64294" cy="55721"/>
            </a:xfrm>
            <a:custGeom>
              <a:rect b="b" l="l" r="r" t="t"/>
              <a:pathLst>
                <a:path extrusionOk="0" h="55721" w="64293">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0" name="Google Shape;410;p38"/>
            <p:cNvSpPr/>
            <p:nvPr/>
          </p:nvSpPr>
          <p:spPr>
            <a:xfrm>
              <a:off x="6814161" y="4192167"/>
              <a:ext cx="12859" cy="68580"/>
            </a:xfrm>
            <a:custGeom>
              <a:rect b="b" l="l" r="r" t="t"/>
              <a:pathLst>
                <a:path extrusionOk="0" h="68580" w="12858">
                  <a:moveTo>
                    <a:pt x="3215" y="69223"/>
                  </a:moveTo>
                  <a:lnTo>
                    <a:pt x="3215" y="69223"/>
                  </a:lnTo>
                  <a:cubicBezTo>
                    <a:pt x="5787" y="66223"/>
                    <a:pt x="8358" y="63651"/>
                    <a:pt x="10930" y="60651"/>
                  </a:cubicBezTo>
                  <a:cubicBezTo>
                    <a:pt x="8358" y="41362"/>
                    <a:pt x="5787" y="22074"/>
                    <a:pt x="3215" y="3215"/>
                  </a:cubicBezTo>
                  <a:lnTo>
                    <a:pt x="3215" y="692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1" name="Google Shape;411;p38"/>
            <p:cNvSpPr/>
            <p:nvPr/>
          </p:nvSpPr>
          <p:spPr>
            <a:xfrm>
              <a:off x="6362390" y="2291644"/>
              <a:ext cx="38576" cy="90011"/>
            </a:xfrm>
            <a:custGeom>
              <a:rect b="b" l="l" r="r" t="t"/>
              <a:pathLst>
                <a:path extrusionOk="0" h="90011" w="38576">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2" name="Google Shape;412;p38"/>
            <p:cNvSpPr/>
            <p:nvPr/>
          </p:nvSpPr>
          <p:spPr>
            <a:xfrm>
              <a:off x="6814161" y="4318611"/>
              <a:ext cx="8573" cy="8573"/>
            </a:xfrm>
            <a:custGeom>
              <a:rect b="b" l="l" r="r" t="t"/>
              <a:pathLst>
                <a:path extrusionOk="0" h="8572" w="8572">
                  <a:moveTo>
                    <a:pt x="3215" y="5358"/>
                  </a:moveTo>
                  <a:cubicBezTo>
                    <a:pt x="4929" y="5787"/>
                    <a:pt x="6644" y="6644"/>
                    <a:pt x="8358" y="7072"/>
                  </a:cubicBezTo>
                  <a:lnTo>
                    <a:pt x="3215" y="3215"/>
                  </a:lnTo>
                  <a:lnTo>
                    <a:pt x="3215" y="535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3" name="Google Shape;413;p38"/>
            <p:cNvSpPr/>
            <p:nvPr/>
          </p:nvSpPr>
          <p:spPr>
            <a:xfrm>
              <a:off x="6554843" y="3714250"/>
              <a:ext cx="167164" cy="514350"/>
            </a:xfrm>
            <a:custGeom>
              <a:rect b="b" l="l" r="r" t="t"/>
              <a:pathLst>
                <a:path extrusionOk="0" h="514350" w="167163">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4" name="Google Shape;414;p38"/>
            <p:cNvSpPr/>
            <p:nvPr/>
          </p:nvSpPr>
          <p:spPr>
            <a:xfrm>
              <a:off x="6783300" y="4332327"/>
              <a:ext cx="55721" cy="38576"/>
            </a:xfrm>
            <a:custGeom>
              <a:rect b="b" l="l" r="r" t="t"/>
              <a:pathLst>
                <a:path extrusionOk="0" h="38576" w="55721">
                  <a:moveTo>
                    <a:pt x="52935" y="38362"/>
                  </a:moveTo>
                  <a:cubicBezTo>
                    <a:pt x="52935" y="32361"/>
                    <a:pt x="52507" y="26361"/>
                    <a:pt x="52078" y="20360"/>
                  </a:cubicBezTo>
                  <a:cubicBezTo>
                    <a:pt x="35790" y="14788"/>
                    <a:pt x="19503" y="9216"/>
                    <a:pt x="3215" y="3215"/>
                  </a:cubicBezTo>
                  <a:lnTo>
                    <a:pt x="52935" y="3836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5" name="Google Shape;415;p38"/>
            <p:cNvSpPr/>
            <p:nvPr/>
          </p:nvSpPr>
          <p:spPr>
            <a:xfrm>
              <a:off x="6560415" y="3424499"/>
              <a:ext cx="8573" cy="12859"/>
            </a:xfrm>
            <a:custGeom>
              <a:rect b="b" l="l" r="r" t="t"/>
              <a:pathLst>
                <a:path extrusionOk="0" h="12858" w="8572">
                  <a:moveTo>
                    <a:pt x="3215" y="7072"/>
                  </a:moveTo>
                  <a:lnTo>
                    <a:pt x="6644" y="10501"/>
                  </a:lnTo>
                  <a:cubicBezTo>
                    <a:pt x="5358" y="7929"/>
                    <a:pt x="4072" y="5358"/>
                    <a:pt x="3215" y="3215"/>
                  </a:cubicBezTo>
                  <a:lnTo>
                    <a:pt x="3215" y="707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6" name="Google Shape;416;p38"/>
            <p:cNvSpPr/>
            <p:nvPr/>
          </p:nvSpPr>
          <p:spPr>
            <a:xfrm>
              <a:off x="7492246" y="3442073"/>
              <a:ext cx="145733" cy="210026"/>
            </a:xfrm>
            <a:custGeom>
              <a:rect b="b" l="l" r="r" t="t"/>
              <a:pathLst>
                <a:path extrusionOk="0" h="210026" w="145732">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7" name="Google Shape;417;p38"/>
            <p:cNvSpPr/>
            <p:nvPr/>
          </p:nvSpPr>
          <p:spPr>
            <a:xfrm>
              <a:off x="7343942" y="3174611"/>
              <a:ext cx="235744" cy="394335"/>
            </a:xfrm>
            <a:custGeom>
              <a:rect b="b" l="l" r="r" t="t"/>
              <a:pathLst>
                <a:path extrusionOk="0" h="394335" w="235743">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8" name="Google Shape;418;p38"/>
            <p:cNvSpPr/>
            <p:nvPr/>
          </p:nvSpPr>
          <p:spPr>
            <a:xfrm>
              <a:off x="7538538" y="3481935"/>
              <a:ext cx="102870" cy="132874"/>
            </a:xfrm>
            <a:custGeom>
              <a:rect b="b" l="l" r="r" t="t"/>
              <a:pathLst>
                <a:path extrusionOk="0" h="132873" w="102870">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9" name="Google Shape;419;p38"/>
            <p:cNvSpPr/>
            <p:nvPr/>
          </p:nvSpPr>
          <p:spPr>
            <a:xfrm>
              <a:off x="6316956" y="2133910"/>
              <a:ext cx="90011" cy="60008"/>
            </a:xfrm>
            <a:custGeom>
              <a:rect b="b" l="l" r="r" t="t"/>
              <a:pathLst>
                <a:path extrusionOk="0" h="60007" w="90011">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0" name="Google Shape;420;p38"/>
            <p:cNvSpPr/>
            <p:nvPr/>
          </p:nvSpPr>
          <p:spPr>
            <a:xfrm>
              <a:off x="7449812" y="3579233"/>
              <a:ext cx="34290" cy="81439"/>
            </a:xfrm>
            <a:custGeom>
              <a:rect b="b" l="l" r="r" t="t"/>
              <a:pathLst>
                <a:path extrusionOk="0" h="81438" w="34290">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1" name="Google Shape;421;p38"/>
            <p:cNvSpPr/>
            <p:nvPr/>
          </p:nvSpPr>
          <p:spPr>
            <a:xfrm>
              <a:off x="6270665" y="1672709"/>
              <a:ext cx="458629" cy="291465"/>
            </a:xfrm>
            <a:custGeom>
              <a:rect b="b" l="l" r="r" t="t"/>
              <a:pathLst>
                <a:path extrusionOk="0" h="291465" w="458628">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2" name="Google Shape;422;p38"/>
            <p:cNvSpPr/>
            <p:nvPr/>
          </p:nvSpPr>
          <p:spPr>
            <a:xfrm>
              <a:off x="6295096" y="1940171"/>
              <a:ext cx="132874" cy="180023"/>
            </a:xfrm>
            <a:custGeom>
              <a:rect b="b" l="l" r="r" t="t"/>
              <a:pathLst>
                <a:path extrusionOk="0" h="180022" w="132873">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3" name="Google Shape;423;p38"/>
            <p:cNvSpPr/>
            <p:nvPr/>
          </p:nvSpPr>
          <p:spPr>
            <a:xfrm>
              <a:off x="6283952" y="1785866"/>
              <a:ext cx="531495" cy="261461"/>
            </a:xfrm>
            <a:custGeom>
              <a:rect b="b" l="l" r="r" t="t"/>
              <a:pathLst>
                <a:path extrusionOk="0" h="261461" w="531495">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4" name="Google Shape;424;p38"/>
            <p:cNvSpPr/>
            <p:nvPr/>
          </p:nvSpPr>
          <p:spPr>
            <a:xfrm>
              <a:off x="6773442" y="2205490"/>
              <a:ext cx="304324" cy="278606"/>
            </a:xfrm>
            <a:custGeom>
              <a:rect b="b" l="l" r="r" t="t"/>
              <a:pathLst>
                <a:path extrusionOk="0" h="278606" w="304323">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5" name="Google Shape;425;p38"/>
            <p:cNvSpPr/>
            <p:nvPr/>
          </p:nvSpPr>
          <p:spPr>
            <a:xfrm>
              <a:off x="5728454" y="3630239"/>
              <a:ext cx="8573" cy="17145"/>
            </a:xfrm>
            <a:custGeom>
              <a:rect b="b" l="l" r="r" t="t"/>
              <a:pathLst>
                <a:path extrusionOk="0" h="17145" w="8572">
                  <a:moveTo>
                    <a:pt x="8358" y="13930"/>
                  </a:moveTo>
                  <a:cubicBezTo>
                    <a:pt x="8358" y="10073"/>
                    <a:pt x="8358" y="6644"/>
                    <a:pt x="8358" y="3215"/>
                  </a:cubicBezTo>
                  <a:lnTo>
                    <a:pt x="3215" y="8787"/>
                  </a:lnTo>
                  <a:lnTo>
                    <a:pt x="3215" y="8787"/>
                  </a:lnTo>
                  <a:cubicBezTo>
                    <a:pt x="4929" y="10501"/>
                    <a:pt x="6644" y="12216"/>
                    <a:pt x="8358" y="1393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6" name="Google Shape;426;p38"/>
            <p:cNvSpPr/>
            <p:nvPr/>
          </p:nvSpPr>
          <p:spPr>
            <a:xfrm>
              <a:off x="5454563" y="3259907"/>
              <a:ext cx="77153" cy="77153"/>
            </a:xfrm>
            <a:custGeom>
              <a:rect b="b" l="l" r="r" t="t"/>
              <a:pathLst>
                <a:path extrusionOk="0" h="77152" w="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7" name="Google Shape;427;p38"/>
            <p:cNvSpPr/>
            <p:nvPr/>
          </p:nvSpPr>
          <p:spPr>
            <a:xfrm>
              <a:off x="5704022" y="3466505"/>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8" name="Google Shape;428;p38"/>
            <p:cNvSpPr/>
            <p:nvPr/>
          </p:nvSpPr>
          <p:spPr>
            <a:xfrm>
              <a:off x="5610582" y="3440359"/>
              <a:ext cx="98584" cy="102870"/>
            </a:xfrm>
            <a:custGeom>
              <a:rect b="b" l="l" r="r" t="t"/>
              <a:pathLst>
                <a:path extrusionOk="0" h="102870" w="98583">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9" name="Google Shape;429;p38"/>
            <p:cNvSpPr/>
            <p:nvPr/>
          </p:nvSpPr>
          <p:spPr>
            <a:xfrm>
              <a:off x="5334548" y="3122319"/>
              <a:ext cx="64294" cy="64294"/>
            </a:xfrm>
            <a:custGeom>
              <a:rect b="b" l="l" r="r" t="t"/>
              <a:pathLst>
                <a:path extrusionOk="0" h="64293" w="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0" name="Google Shape;430;p38"/>
            <p:cNvSpPr/>
            <p:nvPr/>
          </p:nvSpPr>
          <p:spPr>
            <a:xfrm>
              <a:off x="5388126" y="3184041"/>
              <a:ext cx="85725" cy="90011"/>
            </a:xfrm>
            <a:custGeom>
              <a:rect b="b" l="l" r="r" t="t"/>
              <a:pathLst>
                <a:path extrusionOk="0" h="90011" w="85725">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1" name="Google Shape;431;p38"/>
            <p:cNvSpPr/>
            <p:nvPr/>
          </p:nvSpPr>
          <p:spPr>
            <a:xfrm>
              <a:off x="5520142" y="3312200"/>
              <a:ext cx="55721" cy="55721"/>
            </a:xfrm>
            <a:custGeom>
              <a:rect b="b" l="l" r="r" t="t"/>
              <a:pathLst>
                <a:path extrusionOk="0" h="55721" w="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2" name="Google Shape;432;p38"/>
            <p:cNvSpPr/>
            <p:nvPr/>
          </p:nvSpPr>
          <p:spPr>
            <a:xfrm>
              <a:off x="5568577" y="3402639"/>
              <a:ext cx="90011" cy="98584"/>
            </a:xfrm>
            <a:custGeom>
              <a:rect b="b" l="l" r="r" t="t"/>
              <a:pathLst>
                <a:path extrusionOk="0" h="98583" w="90011">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3" name="Google Shape;433;p38"/>
            <p:cNvSpPr/>
            <p:nvPr/>
          </p:nvSpPr>
          <p:spPr>
            <a:xfrm>
              <a:off x="5535144" y="3337060"/>
              <a:ext cx="85725" cy="102870"/>
            </a:xfrm>
            <a:custGeom>
              <a:rect b="b" l="l" r="r" t="t"/>
              <a:pathLst>
                <a:path extrusionOk="0" h="102870" w="85725">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4" name="Google Shape;434;p38"/>
            <p:cNvSpPr/>
            <p:nvPr/>
          </p:nvSpPr>
          <p:spPr>
            <a:xfrm>
              <a:off x="5310973" y="3095316"/>
              <a:ext cx="34290" cy="38576"/>
            </a:xfrm>
            <a:custGeom>
              <a:rect b="b" l="l" r="r" t="t"/>
              <a:pathLst>
                <a:path extrusionOk="0" h="38576" w="34290">
                  <a:moveTo>
                    <a:pt x="3215" y="24646"/>
                  </a:moveTo>
                  <a:cubicBezTo>
                    <a:pt x="5358" y="28503"/>
                    <a:pt x="7930" y="31932"/>
                    <a:pt x="10501" y="35790"/>
                  </a:cubicBezTo>
                  <a:lnTo>
                    <a:pt x="34933" y="11358"/>
                  </a:lnTo>
                  <a:cubicBezTo>
                    <a:pt x="31504" y="8787"/>
                    <a:pt x="28075" y="6215"/>
                    <a:pt x="24646" y="3215"/>
                  </a:cubicBezTo>
                  <a:lnTo>
                    <a:pt x="3215" y="246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5" name="Google Shape;435;p38"/>
            <p:cNvSpPr/>
            <p:nvPr/>
          </p:nvSpPr>
          <p:spPr>
            <a:xfrm>
              <a:off x="6202085" y="3276624"/>
              <a:ext cx="304324" cy="780098"/>
            </a:xfrm>
            <a:custGeom>
              <a:rect b="b" l="l" r="r" t="t"/>
              <a:pathLst>
                <a:path extrusionOk="0" h="780097" w="304323">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6" name="Google Shape;436;p38"/>
            <p:cNvSpPr/>
            <p:nvPr/>
          </p:nvSpPr>
          <p:spPr>
            <a:xfrm>
              <a:off x="6292525" y="3346918"/>
              <a:ext cx="317183" cy="797243"/>
            </a:xfrm>
            <a:custGeom>
              <a:rect b="b" l="l" r="r" t="t"/>
              <a:pathLst>
                <a:path extrusionOk="0" h="797242" w="31718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7" name="Google Shape;437;p38"/>
            <p:cNvSpPr/>
            <p:nvPr/>
          </p:nvSpPr>
          <p:spPr>
            <a:xfrm>
              <a:off x="6458402" y="3594664"/>
              <a:ext cx="188595" cy="587216"/>
            </a:xfrm>
            <a:custGeom>
              <a:rect b="b" l="l" r="r" t="t"/>
              <a:pathLst>
                <a:path extrusionOk="0" h="587216" w="188595">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8" name="Google Shape;438;p38"/>
            <p:cNvSpPr/>
            <p:nvPr/>
          </p:nvSpPr>
          <p:spPr>
            <a:xfrm>
              <a:off x="5688163" y="3529513"/>
              <a:ext cx="94298" cy="98584"/>
            </a:xfrm>
            <a:custGeom>
              <a:rect b="b" l="l" r="r" t="t"/>
              <a:pathLst>
                <a:path extrusionOk="0" h="98583" w="94297">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9" name="Google Shape;439;p38"/>
            <p:cNvSpPr/>
            <p:nvPr/>
          </p:nvSpPr>
          <p:spPr>
            <a:xfrm>
              <a:off x="5582293" y="2463951"/>
              <a:ext cx="840105" cy="1084421"/>
            </a:xfrm>
            <a:custGeom>
              <a:rect b="b" l="l" r="r" t="t"/>
              <a:pathLst>
                <a:path extrusionOk="0" h="1084421" w="840105">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0" name="Google Shape;440;p38"/>
            <p:cNvSpPr/>
            <p:nvPr/>
          </p:nvSpPr>
          <p:spPr>
            <a:xfrm>
              <a:off x="5947053" y="3832551"/>
              <a:ext cx="12859" cy="12859"/>
            </a:xfrm>
            <a:custGeom>
              <a:rect b="b" l="l" r="r" t="t"/>
              <a:pathLst>
                <a:path extrusionOk="0" h="12858" w="12858">
                  <a:moveTo>
                    <a:pt x="12644" y="10930"/>
                  </a:moveTo>
                  <a:cubicBezTo>
                    <a:pt x="11359" y="8358"/>
                    <a:pt x="9644" y="5786"/>
                    <a:pt x="8358" y="3215"/>
                  </a:cubicBezTo>
                  <a:lnTo>
                    <a:pt x="3215" y="3215"/>
                  </a:lnTo>
                  <a:cubicBezTo>
                    <a:pt x="6215" y="5786"/>
                    <a:pt x="9215" y="8358"/>
                    <a:pt x="12644" y="1093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1" name="Google Shape;441;p38"/>
            <p:cNvSpPr/>
            <p:nvPr/>
          </p:nvSpPr>
          <p:spPr>
            <a:xfrm>
              <a:off x="5950053" y="3225617"/>
              <a:ext cx="522923" cy="771525"/>
            </a:xfrm>
            <a:custGeom>
              <a:rect b="b" l="l" r="r" t="t"/>
              <a:pathLst>
                <a:path extrusionOk="0" h="771525" w="522922">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2" name="Google Shape;442;p38"/>
            <p:cNvSpPr/>
            <p:nvPr/>
          </p:nvSpPr>
          <p:spPr>
            <a:xfrm>
              <a:off x="5633728" y="487132"/>
              <a:ext cx="600075" cy="347186"/>
            </a:xfrm>
            <a:custGeom>
              <a:rect b="b" l="l" r="r" t="t"/>
              <a:pathLst>
                <a:path extrusionOk="0" h="347186" w="600075">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3" name="Google Shape;443;p38"/>
            <p:cNvSpPr/>
            <p:nvPr/>
          </p:nvSpPr>
          <p:spPr>
            <a:xfrm>
              <a:off x="6729722" y="2099620"/>
              <a:ext cx="235744" cy="278606"/>
            </a:xfrm>
            <a:custGeom>
              <a:rect b="b" l="l" r="r" t="t"/>
              <a:pathLst>
                <a:path extrusionOk="0" h="278606" w="235743">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4" name="Google Shape;444;p38"/>
            <p:cNvSpPr/>
            <p:nvPr/>
          </p:nvSpPr>
          <p:spPr>
            <a:xfrm>
              <a:off x="7230356" y="2972300"/>
              <a:ext cx="227171" cy="210026"/>
            </a:xfrm>
            <a:custGeom>
              <a:rect b="b" l="l" r="r" t="t"/>
              <a:pathLst>
                <a:path extrusionOk="0" h="210026" w="227171">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5" name="Google Shape;445;p38"/>
            <p:cNvSpPr/>
            <p:nvPr/>
          </p:nvSpPr>
          <p:spPr>
            <a:xfrm>
              <a:off x="6349960" y="1149787"/>
              <a:ext cx="51435" cy="34290"/>
            </a:xfrm>
            <a:custGeom>
              <a:rect b="b" l="l" r="r" t="t"/>
              <a:pathLst>
                <a:path extrusionOk="0" h="34290" w="51435">
                  <a:moveTo>
                    <a:pt x="49078" y="30218"/>
                  </a:moveTo>
                  <a:lnTo>
                    <a:pt x="29361" y="5786"/>
                  </a:lnTo>
                  <a:cubicBezTo>
                    <a:pt x="20788" y="4501"/>
                    <a:pt x="11787" y="4072"/>
                    <a:pt x="3215" y="3215"/>
                  </a:cubicBezTo>
                  <a:lnTo>
                    <a:pt x="25503" y="31075"/>
                  </a:lnTo>
                  <a:cubicBezTo>
                    <a:pt x="33218" y="28504"/>
                    <a:pt x="41362" y="28504"/>
                    <a:pt x="49078" y="3021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6" name="Google Shape;446;p38"/>
            <p:cNvSpPr/>
            <p:nvPr/>
          </p:nvSpPr>
          <p:spPr>
            <a:xfrm>
              <a:off x="6640568" y="2005322"/>
              <a:ext cx="270034" cy="321469"/>
            </a:xfrm>
            <a:custGeom>
              <a:rect b="b" l="l" r="r" t="t"/>
              <a:pathLst>
                <a:path extrusionOk="0" h="321468" w="270033">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7" name="Google Shape;447;p38"/>
            <p:cNvSpPr/>
            <p:nvPr/>
          </p:nvSpPr>
          <p:spPr>
            <a:xfrm>
              <a:off x="6745153" y="2144197"/>
              <a:ext cx="282893" cy="304324"/>
            </a:xfrm>
            <a:custGeom>
              <a:rect b="b" l="l" r="r" t="t"/>
              <a:pathLst>
                <a:path extrusionOk="0" h="304323" w="282892">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8" name="Google Shape;448;p38"/>
            <p:cNvSpPr/>
            <p:nvPr/>
          </p:nvSpPr>
          <p:spPr>
            <a:xfrm>
              <a:off x="5647015" y="3481935"/>
              <a:ext cx="98584" cy="102870"/>
            </a:xfrm>
            <a:custGeom>
              <a:rect b="b" l="l" r="r" t="t"/>
              <a:pathLst>
                <a:path extrusionOk="0" h="102870" w="98583">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9" name="Google Shape;449;p38"/>
            <p:cNvSpPr/>
            <p:nvPr/>
          </p:nvSpPr>
          <p:spPr>
            <a:xfrm>
              <a:off x="6529126" y="1899452"/>
              <a:ext cx="334328" cy="270034"/>
            </a:xfrm>
            <a:custGeom>
              <a:rect b="b" l="l" r="r" t="t"/>
              <a:pathLst>
                <a:path extrusionOk="0" h="270033" w="334327">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0" name="Google Shape;450;p38"/>
            <p:cNvSpPr/>
            <p:nvPr/>
          </p:nvSpPr>
          <p:spPr>
            <a:xfrm>
              <a:off x="6529126" y="2061472"/>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1" name="Google Shape;451;p38"/>
            <p:cNvSpPr/>
            <p:nvPr/>
          </p:nvSpPr>
          <p:spPr>
            <a:xfrm>
              <a:off x="6644426" y="1365814"/>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2" name="Google Shape;452;p38"/>
            <p:cNvSpPr/>
            <p:nvPr/>
          </p:nvSpPr>
          <p:spPr>
            <a:xfrm>
              <a:off x="6421969" y="1162645"/>
              <a:ext cx="227171" cy="205740"/>
            </a:xfrm>
            <a:custGeom>
              <a:rect b="b" l="l" r="r" t="t"/>
              <a:pathLst>
                <a:path extrusionOk="0" h="205740" w="227171">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3" name="Google Shape;453;p38"/>
            <p:cNvSpPr/>
            <p:nvPr/>
          </p:nvSpPr>
          <p:spPr>
            <a:xfrm>
              <a:off x="6426256" y="3548372"/>
              <a:ext cx="205740" cy="612934"/>
            </a:xfrm>
            <a:custGeom>
              <a:rect b="b" l="l" r="r" t="t"/>
              <a:pathLst>
                <a:path extrusionOk="0" h="612933" w="205740">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4" name="Google Shape;454;p38"/>
            <p:cNvSpPr/>
            <p:nvPr/>
          </p:nvSpPr>
          <p:spPr>
            <a:xfrm>
              <a:off x="6230905" y="1217081"/>
              <a:ext cx="488633" cy="677228"/>
            </a:xfrm>
            <a:custGeom>
              <a:rect b="b" l="l" r="r" t="t"/>
              <a:pathLst>
                <a:path extrusionOk="0" h="677227" w="488632">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5" name="Google Shape;455;p38"/>
            <p:cNvSpPr/>
            <p:nvPr/>
          </p:nvSpPr>
          <p:spPr>
            <a:xfrm>
              <a:off x="5648730" y="596860"/>
              <a:ext cx="505778" cy="240030"/>
            </a:xfrm>
            <a:custGeom>
              <a:rect b="b" l="l" r="r" t="t"/>
              <a:pathLst>
                <a:path extrusionOk="0" h="240030" w="505777">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6" name="Google Shape;456;p38"/>
            <p:cNvSpPr/>
            <p:nvPr/>
          </p:nvSpPr>
          <p:spPr>
            <a:xfrm>
              <a:off x="5628584" y="437840"/>
              <a:ext cx="630079" cy="317183"/>
            </a:xfrm>
            <a:custGeom>
              <a:rect b="b" l="l" r="r" t="t"/>
              <a:pathLst>
                <a:path extrusionOk="0" h="317182" w="630078">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7" name="Google Shape;457;p38"/>
            <p:cNvSpPr/>
            <p:nvPr/>
          </p:nvSpPr>
          <p:spPr>
            <a:xfrm>
              <a:off x="6241947" y="1152787"/>
              <a:ext cx="111443" cy="77153"/>
            </a:xfrm>
            <a:custGeom>
              <a:rect b="b" l="l" r="r" t="t"/>
              <a:pathLst>
                <a:path extrusionOk="0" h="77152" w="11144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8" name="Google Shape;458;p38"/>
            <p:cNvSpPr/>
            <p:nvPr/>
          </p:nvSpPr>
          <p:spPr>
            <a:xfrm>
              <a:off x="5656874" y="650438"/>
              <a:ext cx="450056" cy="201454"/>
            </a:xfrm>
            <a:custGeom>
              <a:rect b="b" l="l" r="r" t="t"/>
              <a:pathLst>
                <a:path extrusionOk="0" h="201453" w="450056">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9" name="Google Shape;459;p38"/>
            <p:cNvSpPr/>
            <p:nvPr/>
          </p:nvSpPr>
          <p:spPr>
            <a:xfrm>
              <a:off x="7523964" y="3343918"/>
              <a:ext cx="98584" cy="162878"/>
            </a:xfrm>
            <a:custGeom>
              <a:rect b="b" l="l" r="r" t="t"/>
              <a:pathLst>
                <a:path extrusionOk="0" h="162877" w="98583">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0" name="Google Shape;460;p38"/>
            <p:cNvSpPr/>
            <p:nvPr/>
          </p:nvSpPr>
          <p:spPr>
            <a:xfrm>
              <a:off x="6505123" y="4784955"/>
              <a:ext cx="514350" cy="227171"/>
            </a:xfrm>
            <a:custGeom>
              <a:rect b="b" l="l" r="r" t="t"/>
              <a:pathLst>
                <a:path extrusionOk="0" h="227171" w="514350">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1" name="Google Shape;461;p38"/>
            <p:cNvSpPr/>
            <p:nvPr/>
          </p:nvSpPr>
          <p:spPr>
            <a:xfrm>
              <a:off x="5867329" y="3702248"/>
              <a:ext cx="25718" cy="38576"/>
            </a:xfrm>
            <a:custGeom>
              <a:rect b="b" l="l" r="r" t="t"/>
              <a:pathLst>
                <a:path extrusionOk="0" h="38576" w="25717">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2" name="Google Shape;462;p38"/>
            <p:cNvSpPr/>
            <p:nvPr/>
          </p:nvSpPr>
          <p:spPr>
            <a:xfrm>
              <a:off x="5749028" y="3576233"/>
              <a:ext cx="68580" cy="47149"/>
            </a:xfrm>
            <a:custGeom>
              <a:rect b="b" l="l" r="r" t="t"/>
              <a:pathLst>
                <a:path extrusionOk="0" h="47148" w="68580">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3" name="Google Shape;463;p38"/>
            <p:cNvSpPr/>
            <p:nvPr/>
          </p:nvSpPr>
          <p:spPr>
            <a:xfrm>
              <a:off x="5803035" y="2917007"/>
              <a:ext cx="630079" cy="732949"/>
            </a:xfrm>
            <a:custGeom>
              <a:rect b="b" l="l" r="r" t="t"/>
              <a:pathLst>
                <a:path extrusionOk="0" h="732948" w="63007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4" name="Google Shape;464;p38"/>
            <p:cNvSpPr/>
            <p:nvPr/>
          </p:nvSpPr>
          <p:spPr>
            <a:xfrm>
              <a:off x="5097545" y="3074741"/>
              <a:ext cx="660083" cy="1238726"/>
            </a:xfrm>
            <a:custGeom>
              <a:rect b="b" l="l" r="r" t="t"/>
              <a:pathLst>
                <a:path extrusionOk="0" h="1238726" w="660082">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5" name="Google Shape;465;p38"/>
            <p:cNvSpPr/>
            <p:nvPr/>
          </p:nvSpPr>
          <p:spPr>
            <a:xfrm>
              <a:off x="5907619" y="3798689"/>
              <a:ext cx="8573" cy="8573"/>
            </a:xfrm>
            <a:custGeom>
              <a:rect b="b" l="l" r="r" t="t"/>
              <a:pathLst>
                <a:path extrusionOk="0" h="8572" w="8572">
                  <a:moveTo>
                    <a:pt x="4501" y="5786"/>
                  </a:moveTo>
                  <a:lnTo>
                    <a:pt x="7072" y="3215"/>
                  </a:lnTo>
                  <a:lnTo>
                    <a:pt x="3215" y="3215"/>
                  </a:lnTo>
                  <a:cubicBezTo>
                    <a:pt x="3643" y="4072"/>
                    <a:pt x="4072" y="4929"/>
                    <a:pt x="4501" y="578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6" name="Google Shape;466;p38"/>
            <p:cNvSpPr/>
            <p:nvPr/>
          </p:nvSpPr>
          <p:spPr>
            <a:xfrm>
              <a:off x="5190530" y="4249174"/>
              <a:ext cx="548640" cy="167164"/>
            </a:xfrm>
            <a:custGeom>
              <a:rect b="b" l="l" r="r" t="t"/>
              <a:pathLst>
                <a:path extrusionOk="0" h="167163" w="548640">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7" name="Google Shape;467;p38"/>
            <p:cNvSpPr/>
            <p:nvPr/>
          </p:nvSpPr>
          <p:spPr>
            <a:xfrm>
              <a:off x="5873758" y="3019449"/>
              <a:ext cx="587216" cy="754380"/>
            </a:xfrm>
            <a:custGeom>
              <a:rect b="b" l="l" r="r" t="t"/>
              <a:pathLst>
                <a:path extrusionOk="0" h="754380" w="587216">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8" name="Google Shape;468;p38"/>
            <p:cNvSpPr/>
            <p:nvPr/>
          </p:nvSpPr>
          <p:spPr>
            <a:xfrm>
              <a:off x="5887903" y="3744254"/>
              <a:ext cx="30004" cy="30004"/>
            </a:xfrm>
            <a:custGeom>
              <a:rect b="b" l="l" r="r" t="t"/>
              <a:pathLst>
                <a:path extrusionOk="0" h="30003" w="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9" name="Google Shape;469;p38"/>
            <p:cNvSpPr/>
            <p:nvPr/>
          </p:nvSpPr>
          <p:spPr>
            <a:xfrm>
              <a:off x="5240695" y="5104709"/>
              <a:ext cx="458629" cy="505778"/>
            </a:xfrm>
            <a:custGeom>
              <a:rect b="b" l="l" r="r" t="t"/>
              <a:pathLst>
                <a:path extrusionOk="0" h="505777" w="458628">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0" name="Google Shape;470;p38"/>
            <p:cNvSpPr/>
            <p:nvPr/>
          </p:nvSpPr>
          <p:spPr>
            <a:xfrm>
              <a:off x="5924764" y="3802547"/>
              <a:ext cx="21431" cy="12859"/>
            </a:xfrm>
            <a:custGeom>
              <a:rect b="b" l="l" r="r" t="t"/>
              <a:pathLst>
                <a:path extrusionOk="0" h="12858" w="21431">
                  <a:moveTo>
                    <a:pt x="13502" y="3215"/>
                  </a:moveTo>
                  <a:lnTo>
                    <a:pt x="3215" y="13502"/>
                  </a:lnTo>
                  <a:lnTo>
                    <a:pt x="19503" y="13502"/>
                  </a:lnTo>
                  <a:cubicBezTo>
                    <a:pt x="17359" y="10073"/>
                    <a:pt x="15216" y="6644"/>
                    <a:pt x="13502"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1" name="Google Shape;471;p38"/>
            <p:cNvSpPr/>
            <p:nvPr/>
          </p:nvSpPr>
          <p:spPr>
            <a:xfrm>
              <a:off x="5293828" y="5676067"/>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2" name="Google Shape;472;p38"/>
            <p:cNvSpPr/>
            <p:nvPr/>
          </p:nvSpPr>
          <p:spPr>
            <a:xfrm>
              <a:off x="5293828" y="5636204"/>
              <a:ext cx="390049" cy="222885"/>
            </a:xfrm>
            <a:custGeom>
              <a:rect b="b" l="l" r="r" t="t"/>
              <a:pathLst>
                <a:path extrusionOk="0" h="222885" w="390048">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3" name="Google Shape;473;p38"/>
            <p:cNvSpPr/>
            <p:nvPr/>
          </p:nvSpPr>
          <p:spPr>
            <a:xfrm>
              <a:off x="5369266" y="6226850"/>
              <a:ext cx="300038" cy="411480"/>
            </a:xfrm>
            <a:custGeom>
              <a:rect b="b" l="l" r="r" t="t"/>
              <a:pathLst>
                <a:path extrusionOk="0" h="411480" w="300037">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4" name="Google Shape;474;p38"/>
            <p:cNvSpPr/>
            <p:nvPr/>
          </p:nvSpPr>
          <p:spPr>
            <a:xfrm>
              <a:off x="5250537" y="4992838"/>
              <a:ext cx="407194" cy="184309"/>
            </a:xfrm>
            <a:custGeom>
              <a:rect b="b" l="l" r="r" t="t"/>
              <a:pathLst>
                <a:path extrusionOk="0" h="184308" w="407193">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5" name="Google Shape;475;p38"/>
            <p:cNvSpPr/>
            <p:nvPr/>
          </p:nvSpPr>
          <p:spPr>
            <a:xfrm>
              <a:off x="5262539" y="4611362"/>
              <a:ext cx="437198" cy="235744"/>
            </a:xfrm>
            <a:custGeom>
              <a:rect b="b" l="l" r="r" t="t"/>
              <a:pathLst>
                <a:path extrusionOk="0" h="235743" w="437197">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6" name="Google Shape;476;p38"/>
            <p:cNvSpPr/>
            <p:nvPr/>
          </p:nvSpPr>
          <p:spPr>
            <a:xfrm>
              <a:off x="5224391" y="4300609"/>
              <a:ext cx="510064" cy="381476"/>
            </a:xfrm>
            <a:custGeom>
              <a:rect b="b" l="l" r="r" t="t"/>
              <a:pathLst>
                <a:path extrusionOk="0" h="381476" w="510063">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7" name="Google Shape;477;p38"/>
            <p:cNvSpPr/>
            <p:nvPr/>
          </p:nvSpPr>
          <p:spPr>
            <a:xfrm>
              <a:off x="5258681" y="4688086"/>
              <a:ext cx="432911" cy="304324"/>
            </a:xfrm>
            <a:custGeom>
              <a:rect b="b" l="l" r="r" t="t"/>
              <a:pathLst>
                <a:path extrusionOk="0" h="304323" w="432911">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8" name="Google Shape;478;p38"/>
            <p:cNvSpPr/>
            <p:nvPr/>
          </p:nvSpPr>
          <p:spPr>
            <a:xfrm>
              <a:off x="6022491" y="3919990"/>
              <a:ext cx="737235" cy="822960"/>
            </a:xfrm>
            <a:custGeom>
              <a:rect b="b" l="l" r="r" t="t"/>
              <a:pathLst>
                <a:path extrusionOk="0" h="822960" w="737235">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9" name="Google Shape;479;p38"/>
            <p:cNvSpPr/>
            <p:nvPr/>
          </p:nvSpPr>
          <p:spPr>
            <a:xfrm>
              <a:off x="6996327" y="4924258"/>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0" name="Google Shape;480;p38"/>
            <p:cNvSpPr/>
            <p:nvPr/>
          </p:nvSpPr>
          <p:spPr>
            <a:xfrm>
              <a:off x="6501265" y="4732663"/>
              <a:ext cx="501491" cy="231458"/>
            </a:xfrm>
            <a:custGeom>
              <a:rect b="b" l="l" r="r" t="t"/>
              <a:pathLst>
                <a:path extrusionOk="0" h="231457" w="501491">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1" name="Google Shape;481;p38"/>
            <p:cNvSpPr/>
            <p:nvPr/>
          </p:nvSpPr>
          <p:spPr>
            <a:xfrm>
              <a:off x="6661571" y="5113282"/>
              <a:ext cx="488633" cy="287179"/>
            </a:xfrm>
            <a:custGeom>
              <a:rect b="b" l="l" r="r" t="t"/>
              <a:pathLst>
                <a:path extrusionOk="0" h="287178" w="488632">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2" name="Google Shape;482;p38"/>
            <p:cNvSpPr/>
            <p:nvPr/>
          </p:nvSpPr>
          <p:spPr>
            <a:xfrm>
              <a:off x="6554843" y="4907542"/>
              <a:ext cx="505778" cy="171450"/>
            </a:xfrm>
            <a:custGeom>
              <a:rect b="b" l="l" r="r" t="t"/>
              <a:pathLst>
                <a:path extrusionOk="0" h="171450" w="505777">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3" name="Google Shape;483;p38"/>
            <p:cNvSpPr/>
            <p:nvPr/>
          </p:nvSpPr>
          <p:spPr>
            <a:xfrm>
              <a:off x="6670143" y="5155716"/>
              <a:ext cx="518636" cy="445770"/>
            </a:xfrm>
            <a:custGeom>
              <a:rect b="b" l="l" r="r" t="t"/>
              <a:pathLst>
                <a:path extrusionOk="0" h="445770" w="518636">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4" name="Google Shape;484;p38"/>
            <p:cNvSpPr/>
            <p:nvPr/>
          </p:nvSpPr>
          <p:spPr>
            <a:xfrm>
              <a:off x="6638425" y="5033986"/>
              <a:ext cx="467201" cy="137160"/>
            </a:xfrm>
            <a:custGeom>
              <a:rect b="b" l="l" r="r" t="t"/>
              <a:pathLst>
                <a:path extrusionOk="0" h="137160" w="467201">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5" name="Google Shape;485;p38"/>
            <p:cNvSpPr/>
            <p:nvPr/>
          </p:nvSpPr>
          <p:spPr>
            <a:xfrm>
              <a:off x="6681287" y="5207151"/>
              <a:ext cx="548640" cy="582930"/>
            </a:xfrm>
            <a:custGeom>
              <a:rect b="b" l="l" r="r" t="t"/>
              <a:pathLst>
                <a:path extrusionOk="0" h="582930" w="54864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6" name="Google Shape;486;p38"/>
            <p:cNvSpPr/>
            <p:nvPr/>
          </p:nvSpPr>
          <p:spPr>
            <a:xfrm>
              <a:off x="7763995" y="6684621"/>
              <a:ext cx="77153" cy="137160"/>
            </a:xfrm>
            <a:custGeom>
              <a:rect b="b" l="l" r="r" t="t"/>
              <a:pathLst>
                <a:path extrusionOk="0" h="137160" w="77152">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7" name="Google Shape;487;p38"/>
            <p:cNvSpPr/>
            <p:nvPr/>
          </p:nvSpPr>
          <p:spPr>
            <a:xfrm>
              <a:off x="6748153" y="5507188"/>
              <a:ext cx="990124" cy="1337310"/>
            </a:xfrm>
            <a:custGeom>
              <a:rect b="b" l="l" r="r" t="t"/>
              <a:pathLst>
                <a:path extrusionOk="0" h="1337310" w="990123">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8" name="Google Shape;488;p38"/>
            <p:cNvSpPr/>
            <p:nvPr/>
          </p:nvSpPr>
          <p:spPr>
            <a:xfrm>
              <a:off x="6772585" y="4305752"/>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9" name="Google Shape;489;p38"/>
            <p:cNvSpPr/>
            <p:nvPr/>
          </p:nvSpPr>
          <p:spPr>
            <a:xfrm>
              <a:off x="6755011" y="4044291"/>
              <a:ext cx="42863" cy="265748"/>
            </a:xfrm>
            <a:custGeom>
              <a:rect b="b" l="l" r="r" t="t"/>
              <a:pathLst>
                <a:path extrusionOk="0" h="265747" w="42862">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0" name="Google Shape;490;p38"/>
            <p:cNvSpPr/>
            <p:nvPr/>
          </p:nvSpPr>
          <p:spPr>
            <a:xfrm>
              <a:off x="5976628" y="3913132"/>
              <a:ext cx="38576" cy="55721"/>
            </a:xfrm>
            <a:custGeom>
              <a:rect b="b" l="l" r="r" t="t"/>
              <a:pathLst>
                <a:path extrusionOk="0" h="55721" w="38576">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1" name="Google Shape;491;p38"/>
            <p:cNvSpPr/>
            <p:nvPr/>
          </p:nvSpPr>
          <p:spPr>
            <a:xfrm>
              <a:off x="5959912" y="3884414"/>
              <a:ext cx="30004" cy="34290"/>
            </a:xfrm>
            <a:custGeom>
              <a:rect b="b" l="l" r="r" t="t"/>
              <a:pathLst>
                <a:path extrusionOk="0" h="34290" w="30003">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2" name="Google Shape;492;p38"/>
            <p:cNvSpPr/>
            <p:nvPr/>
          </p:nvSpPr>
          <p:spPr>
            <a:xfrm>
              <a:off x="6005346" y="3964996"/>
              <a:ext cx="30004" cy="38576"/>
            </a:xfrm>
            <a:custGeom>
              <a:rect b="b" l="l" r="r" t="t"/>
              <a:pathLst>
                <a:path extrusionOk="0" h="38576" w="30003">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3" name="Google Shape;493;p38"/>
            <p:cNvSpPr/>
            <p:nvPr/>
          </p:nvSpPr>
          <p:spPr>
            <a:xfrm>
              <a:off x="6076926" y="4087154"/>
              <a:ext cx="8573" cy="12859"/>
            </a:xfrm>
            <a:custGeom>
              <a:rect b="b" l="l" r="r" t="t"/>
              <a:pathLst>
                <a:path extrusionOk="0" h="12858" w="8572">
                  <a:moveTo>
                    <a:pt x="3215" y="4501"/>
                  </a:moveTo>
                  <a:cubicBezTo>
                    <a:pt x="4501" y="6644"/>
                    <a:pt x="6215" y="8787"/>
                    <a:pt x="7501" y="10501"/>
                  </a:cubicBezTo>
                  <a:cubicBezTo>
                    <a:pt x="6644" y="7930"/>
                    <a:pt x="5358" y="5358"/>
                    <a:pt x="4501" y="3215"/>
                  </a:cubicBezTo>
                  <a:lnTo>
                    <a:pt x="3215" y="45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4" name="Google Shape;494;p38"/>
            <p:cNvSpPr/>
            <p:nvPr/>
          </p:nvSpPr>
          <p:spPr>
            <a:xfrm>
              <a:off x="5932051" y="3848409"/>
              <a:ext cx="34290" cy="38576"/>
            </a:xfrm>
            <a:custGeom>
              <a:rect b="b" l="l" r="r" t="t"/>
              <a:pathLst>
                <a:path extrusionOk="0" h="38576" w="34290">
                  <a:moveTo>
                    <a:pt x="3215" y="3215"/>
                  </a:moveTo>
                  <a:cubicBezTo>
                    <a:pt x="9215" y="14788"/>
                    <a:pt x="14788" y="26789"/>
                    <a:pt x="21217" y="38362"/>
                  </a:cubicBezTo>
                  <a:lnTo>
                    <a:pt x="32790" y="26789"/>
                  </a:lnTo>
                  <a:cubicBezTo>
                    <a:pt x="22503" y="19074"/>
                    <a:pt x="12644" y="11359"/>
                    <a:pt x="3215"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5" name="Google Shape;495;p38"/>
            <p:cNvSpPr/>
            <p:nvPr/>
          </p:nvSpPr>
          <p:spPr>
            <a:xfrm>
              <a:off x="6060210" y="4059293"/>
              <a:ext cx="12859" cy="17145"/>
            </a:xfrm>
            <a:custGeom>
              <a:rect b="b" l="l" r="r" t="t"/>
              <a:pathLst>
                <a:path extrusionOk="0" h="17145" w="12858">
                  <a:moveTo>
                    <a:pt x="3215" y="8787"/>
                  </a:moveTo>
                  <a:cubicBezTo>
                    <a:pt x="4929" y="11359"/>
                    <a:pt x="6644" y="13502"/>
                    <a:pt x="8358" y="16073"/>
                  </a:cubicBezTo>
                  <a:lnTo>
                    <a:pt x="12644" y="11787"/>
                  </a:lnTo>
                  <a:cubicBezTo>
                    <a:pt x="11359" y="8787"/>
                    <a:pt x="10073" y="6215"/>
                    <a:pt x="8787" y="3215"/>
                  </a:cubicBezTo>
                  <a:lnTo>
                    <a:pt x="3215" y="878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6" name="Google Shape;496;p38"/>
            <p:cNvSpPr/>
            <p:nvPr/>
          </p:nvSpPr>
          <p:spPr>
            <a:xfrm>
              <a:off x="6026777" y="4002286"/>
              <a:ext cx="34290" cy="51435"/>
            </a:xfrm>
            <a:custGeom>
              <a:rect b="b" l="l" r="r" t="t"/>
              <a:pathLst>
                <a:path extrusionOk="0" h="51435" w="34290">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7" name="Google Shape;497;p38"/>
            <p:cNvSpPr/>
            <p:nvPr/>
          </p:nvSpPr>
          <p:spPr>
            <a:xfrm>
              <a:off x="5325546" y="5827800"/>
              <a:ext cx="317183" cy="120015"/>
            </a:xfrm>
            <a:custGeom>
              <a:rect b="b" l="l" r="r" t="t"/>
              <a:pathLst>
                <a:path extrusionOk="0" h="120015" w="317182">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8" name="Google Shape;498;p38"/>
            <p:cNvSpPr/>
            <p:nvPr/>
          </p:nvSpPr>
          <p:spPr>
            <a:xfrm>
              <a:off x="5792319" y="-3215"/>
              <a:ext cx="390049" cy="30004"/>
            </a:xfrm>
            <a:custGeom>
              <a:rect b="b" l="l" r="r" t="t"/>
              <a:pathLst>
                <a:path extrusionOk="0" h="30003" w="390048">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9" name="Google Shape;499;p38"/>
            <p:cNvSpPr/>
            <p:nvPr/>
          </p:nvSpPr>
          <p:spPr>
            <a:xfrm>
              <a:off x="5710452" y="52935"/>
              <a:ext cx="625793" cy="248603"/>
            </a:xfrm>
            <a:custGeom>
              <a:rect b="b" l="l" r="r" t="t"/>
              <a:pathLst>
                <a:path extrusionOk="0" h="248602" w="62579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0" name="Google Shape;500;p38"/>
            <p:cNvSpPr/>
            <p:nvPr/>
          </p:nvSpPr>
          <p:spPr>
            <a:xfrm>
              <a:off x="6188797" y="28932"/>
              <a:ext cx="124301" cy="124301"/>
            </a:xfrm>
            <a:custGeom>
              <a:rect b="b" l="l" r="r" t="t"/>
              <a:pathLst>
                <a:path extrusionOk="0" h="124301" w="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1" name="Google Shape;501;p38"/>
            <p:cNvSpPr/>
            <p:nvPr/>
          </p:nvSpPr>
          <p:spPr>
            <a:xfrm>
              <a:off x="5634156" y="106085"/>
              <a:ext cx="707231" cy="355759"/>
            </a:xfrm>
            <a:custGeom>
              <a:rect b="b" l="l" r="r" t="t"/>
              <a:pathLst>
                <a:path extrusionOk="0" h="355758" w="707231">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2" name="Google Shape;502;p38"/>
            <p:cNvSpPr/>
            <p:nvPr/>
          </p:nvSpPr>
          <p:spPr>
            <a:xfrm>
              <a:off x="4348215" y="3099602"/>
              <a:ext cx="12859" cy="197168"/>
            </a:xfrm>
            <a:custGeom>
              <a:rect b="b" l="l" r="r" t="t"/>
              <a:pathLst>
                <a:path extrusionOk="0" h="197167" w="12858">
                  <a:moveTo>
                    <a:pt x="13568" y="193953"/>
                  </a:moveTo>
                  <a:lnTo>
                    <a:pt x="13568" y="3215"/>
                  </a:lnTo>
                  <a:cubicBezTo>
                    <a:pt x="13139" y="4929"/>
                    <a:pt x="12711" y="6215"/>
                    <a:pt x="12282" y="7929"/>
                  </a:cubicBezTo>
                  <a:cubicBezTo>
                    <a:pt x="-1434" y="69223"/>
                    <a:pt x="1567" y="132659"/>
                    <a:pt x="13568" y="19395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3" name="Google Shape;503;p38"/>
            <p:cNvSpPr/>
            <p:nvPr/>
          </p:nvSpPr>
          <p:spPr>
            <a:xfrm>
              <a:off x="5618726" y="227386"/>
              <a:ext cx="690086" cy="295751"/>
            </a:xfrm>
            <a:custGeom>
              <a:rect b="b" l="l" r="r" t="t"/>
              <a:pathLst>
                <a:path extrusionOk="0" h="295751" w="690086">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4" name="Google Shape;504;p38"/>
            <p:cNvSpPr/>
            <p:nvPr/>
          </p:nvSpPr>
          <p:spPr>
            <a:xfrm>
              <a:off x="6528697" y="4706088"/>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5" name="Google Shape;505;p38"/>
            <p:cNvSpPr/>
            <p:nvPr/>
          </p:nvSpPr>
          <p:spPr>
            <a:xfrm>
              <a:off x="6528697" y="4684228"/>
              <a:ext cx="445770" cy="214313"/>
            </a:xfrm>
            <a:custGeom>
              <a:rect b="b" l="l" r="r" t="t"/>
              <a:pathLst>
                <a:path extrusionOk="0" h="214312" w="445770">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6" name="Google Shape;506;p38"/>
            <p:cNvSpPr/>
            <p:nvPr/>
          </p:nvSpPr>
          <p:spPr>
            <a:xfrm>
              <a:off x="4407432" y="3495223"/>
              <a:ext cx="192881" cy="214313"/>
            </a:xfrm>
            <a:custGeom>
              <a:rect b="b" l="l" r="r" t="t"/>
              <a:pathLst>
                <a:path extrusionOk="0" h="214312" w="192881">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7" name="Google Shape;507;p38"/>
            <p:cNvSpPr/>
            <p:nvPr/>
          </p:nvSpPr>
          <p:spPr>
            <a:xfrm>
              <a:off x="5620869" y="353401"/>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8" name="Google Shape;508;p38"/>
            <p:cNvSpPr/>
            <p:nvPr/>
          </p:nvSpPr>
          <p:spPr>
            <a:xfrm>
              <a:off x="5617011" y="301966"/>
              <a:ext cx="690086" cy="304324"/>
            </a:xfrm>
            <a:custGeom>
              <a:rect b="b" l="l" r="r" t="t"/>
              <a:pathLst>
                <a:path extrusionOk="0" h="304323" w="690086">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9" name="Google Shape;509;p38"/>
            <p:cNvSpPr/>
            <p:nvPr/>
          </p:nvSpPr>
          <p:spPr>
            <a:xfrm>
              <a:off x="6661571" y="4457915"/>
              <a:ext cx="210026" cy="137160"/>
            </a:xfrm>
            <a:custGeom>
              <a:rect b="b" l="l" r="r" t="t"/>
              <a:pathLst>
                <a:path extrusionOk="0" h="137160" w="210026">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0" name="Google Shape;510;p38"/>
            <p:cNvSpPr/>
            <p:nvPr/>
          </p:nvSpPr>
          <p:spPr>
            <a:xfrm>
              <a:off x="6699290" y="4403479"/>
              <a:ext cx="145733" cy="120015"/>
            </a:xfrm>
            <a:custGeom>
              <a:rect b="b" l="l" r="r" t="t"/>
              <a:pathLst>
                <a:path extrusionOk="0" h="120015" w="145732">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1" name="Google Shape;511;p38"/>
            <p:cNvSpPr/>
            <p:nvPr/>
          </p:nvSpPr>
          <p:spPr>
            <a:xfrm>
              <a:off x="6831735" y="4444627"/>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2" name="Google Shape;512;p38"/>
            <p:cNvSpPr/>
            <p:nvPr/>
          </p:nvSpPr>
          <p:spPr>
            <a:xfrm>
              <a:off x="6740438" y="4353758"/>
              <a:ext cx="98584" cy="94298"/>
            </a:xfrm>
            <a:custGeom>
              <a:rect b="b" l="l" r="r" t="t"/>
              <a:pathLst>
                <a:path extrusionOk="0" h="94297" w="98583">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3" name="Google Shape;513;p38"/>
            <p:cNvSpPr/>
            <p:nvPr/>
          </p:nvSpPr>
          <p:spPr>
            <a:xfrm>
              <a:off x="6571988" y="4607933"/>
              <a:ext cx="368618" cy="188595"/>
            </a:xfrm>
            <a:custGeom>
              <a:rect b="b" l="l" r="r" t="t"/>
              <a:pathLst>
                <a:path extrusionOk="0" h="188595" w="368617">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4" name="Google Shape;514;p38"/>
            <p:cNvSpPr/>
            <p:nvPr/>
          </p:nvSpPr>
          <p:spPr>
            <a:xfrm>
              <a:off x="6629852" y="4510635"/>
              <a:ext cx="278606" cy="167164"/>
            </a:xfrm>
            <a:custGeom>
              <a:rect b="b" l="l" r="r" t="t"/>
              <a:pathLst>
                <a:path extrusionOk="0" h="167163" w="278606">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5" name="Google Shape;515;p38"/>
            <p:cNvSpPr/>
            <p:nvPr/>
          </p:nvSpPr>
          <p:spPr>
            <a:xfrm>
              <a:off x="5355122" y="5926384"/>
              <a:ext cx="282893" cy="132874"/>
            </a:xfrm>
            <a:custGeom>
              <a:rect b="b" l="l" r="r" t="t"/>
              <a:pathLst>
                <a:path extrusionOk="0" h="132873" w="282892">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6" name="Google Shape;516;p38"/>
            <p:cNvSpPr/>
            <p:nvPr/>
          </p:nvSpPr>
          <p:spPr>
            <a:xfrm>
              <a:off x="6598991" y="4558641"/>
              <a:ext cx="325755" cy="175736"/>
            </a:xfrm>
            <a:custGeom>
              <a:rect b="b" l="l" r="r" t="t"/>
              <a:pathLst>
                <a:path extrusionOk="0" h="175736" w="325755">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7" name="Google Shape;517;p38"/>
            <p:cNvSpPr/>
            <p:nvPr/>
          </p:nvSpPr>
          <p:spPr>
            <a:xfrm>
              <a:off x="6549700" y="4644795"/>
              <a:ext cx="407194" cy="201454"/>
            </a:xfrm>
            <a:custGeom>
              <a:rect b="b" l="l" r="r" t="t"/>
              <a:pathLst>
                <a:path extrusionOk="0" h="201453" w="40719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8" name="Google Shape;518;p38"/>
            <p:cNvSpPr/>
            <p:nvPr/>
          </p:nvSpPr>
          <p:spPr>
            <a:xfrm>
              <a:off x="6549700" y="4667083"/>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9" name="Google Shape;519;p38"/>
            <p:cNvSpPr/>
            <p:nvPr/>
          </p:nvSpPr>
          <p:spPr>
            <a:xfrm>
              <a:off x="5182814" y="2943154"/>
              <a:ext cx="21431" cy="34290"/>
            </a:xfrm>
            <a:custGeom>
              <a:rect b="b" l="l" r="r" t="t"/>
              <a:pathLst>
                <a:path extrusionOk="0" h="34290" w="21431">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0" name="Google Shape;520;p38"/>
            <p:cNvSpPr/>
            <p:nvPr/>
          </p:nvSpPr>
          <p:spPr>
            <a:xfrm>
              <a:off x="5145953" y="3167324"/>
              <a:ext cx="8573" cy="25718"/>
            </a:xfrm>
            <a:custGeom>
              <a:rect b="b" l="l" r="r" t="t"/>
              <a:pathLst>
                <a:path extrusionOk="0" h="25717" w="8572">
                  <a:moveTo>
                    <a:pt x="3215" y="26360"/>
                  </a:moveTo>
                  <a:lnTo>
                    <a:pt x="3215" y="26360"/>
                  </a:lnTo>
                  <a:cubicBezTo>
                    <a:pt x="4501" y="25932"/>
                    <a:pt x="5358" y="25503"/>
                    <a:pt x="6644" y="25074"/>
                  </a:cubicBezTo>
                  <a:lnTo>
                    <a:pt x="6644" y="3215"/>
                  </a:lnTo>
                  <a:cubicBezTo>
                    <a:pt x="5358" y="10930"/>
                    <a:pt x="4501" y="18645"/>
                    <a:pt x="3215" y="2636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1" name="Google Shape;521;p38"/>
            <p:cNvSpPr/>
            <p:nvPr/>
          </p:nvSpPr>
          <p:spPr>
            <a:xfrm>
              <a:off x="5121092" y="2981730"/>
              <a:ext cx="124301" cy="402908"/>
            </a:xfrm>
            <a:custGeom>
              <a:rect b="b" l="l" r="r" t="t"/>
              <a:pathLst>
                <a:path extrusionOk="0" h="402907" w="124301">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2" name="Google Shape;522;p38"/>
            <p:cNvSpPr/>
            <p:nvPr/>
          </p:nvSpPr>
          <p:spPr>
            <a:xfrm>
              <a:off x="5138143" y="6692336"/>
              <a:ext cx="180023" cy="162878"/>
            </a:xfrm>
            <a:custGeom>
              <a:rect b="b" l="l" r="r" t="t"/>
              <a:pathLst>
                <a:path extrusionOk="0" h="162877" w="180022">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3" name="Google Shape;523;p38"/>
            <p:cNvSpPr/>
            <p:nvPr/>
          </p:nvSpPr>
          <p:spPr>
            <a:xfrm>
              <a:off x="5382125" y="5992821"/>
              <a:ext cx="248603" cy="214313"/>
            </a:xfrm>
            <a:custGeom>
              <a:rect b="b" l="l" r="r" t="t"/>
              <a:pathLst>
                <a:path extrusionOk="0" h="214312" w="24860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4" name="Google Shape;524;p38"/>
            <p:cNvSpPr/>
            <p:nvPr/>
          </p:nvSpPr>
          <p:spPr>
            <a:xfrm>
              <a:off x="5317831" y="6832926"/>
              <a:ext cx="21431" cy="21431"/>
            </a:xfrm>
            <a:custGeom>
              <a:rect b="b" l="l" r="r" t="t"/>
              <a:pathLst>
                <a:path extrusionOk="0" h="21431" w="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5" name="Google Shape;525;p38"/>
            <p:cNvSpPr/>
            <p:nvPr/>
          </p:nvSpPr>
          <p:spPr>
            <a:xfrm>
              <a:off x="5200388" y="6508028"/>
              <a:ext cx="428625" cy="351473"/>
            </a:xfrm>
            <a:custGeom>
              <a:rect b="b" l="l" r="r" t="t"/>
              <a:pathLst>
                <a:path extrusionOk="0" h="351472" w="428625">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6" name="Google Shape;526;p38"/>
            <p:cNvSpPr/>
            <p:nvPr/>
          </p:nvSpPr>
          <p:spPr>
            <a:xfrm>
              <a:off x="5269825" y="3049881"/>
              <a:ext cx="42863" cy="47149"/>
            </a:xfrm>
            <a:custGeom>
              <a:rect b="b" l="l" r="r" t="t"/>
              <a:pathLst>
                <a:path extrusionOk="0" h="47148" w="42862">
                  <a:moveTo>
                    <a:pt x="3215" y="3215"/>
                  </a:moveTo>
                  <a:cubicBezTo>
                    <a:pt x="11359" y="16931"/>
                    <a:pt x="19931" y="31075"/>
                    <a:pt x="28504" y="44791"/>
                  </a:cubicBezTo>
                  <a:lnTo>
                    <a:pt x="42648" y="30647"/>
                  </a:lnTo>
                  <a:cubicBezTo>
                    <a:pt x="30647" y="21217"/>
                    <a:pt x="18645" y="12216"/>
                    <a:pt x="6644" y="3215"/>
                  </a:cubicBez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7" name="Google Shape;527;p38"/>
            <p:cNvSpPr/>
            <p:nvPr/>
          </p:nvSpPr>
          <p:spPr>
            <a:xfrm>
              <a:off x="4361140" y="2670119"/>
              <a:ext cx="501491" cy="1032986"/>
            </a:xfrm>
            <a:custGeom>
              <a:rect b="b" l="l" r="r" t="t"/>
              <a:pathLst>
                <a:path extrusionOk="0" h="1032986" w="501491">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8" name="Google Shape;528;p38"/>
            <p:cNvSpPr/>
            <p:nvPr/>
          </p:nvSpPr>
          <p:spPr>
            <a:xfrm>
              <a:off x="4789765" y="3260765"/>
              <a:ext cx="85725" cy="222885"/>
            </a:xfrm>
            <a:custGeom>
              <a:rect b="b" l="l" r="r" t="t"/>
              <a:pathLst>
                <a:path extrusionOk="0" h="222885" w="8572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9" name="Google Shape;529;p38"/>
            <p:cNvSpPr/>
            <p:nvPr/>
          </p:nvSpPr>
          <p:spPr>
            <a:xfrm>
              <a:off x="4522732" y="2682978"/>
              <a:ext cx="252889" cy="715804"/>
            </a:xfrm>
            <a:custGeom>
              <a:rect b="b" l="l" r="r" t="t"/>
              <a:pathLst>
                <a:path extrusionOk="0" h="715803" w="252888">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0" name="Google Shape;530;p38"/>
            <p:cNvSpPr/>
            <p:nvPr/>
          </p:nvSpPr>
          <p:spPr>
            <a:xfrm>
              <a:off x="4855345" y="3372207"/>
              <a:ext cx="12859" cy="64294"/>
            </a:xfrm>
            <a:custGeom>
              <a:rect b="b" l="l" r="r" t="t"/>
              <a:pathLst>
                <a:path extrusionOk="0" h="64293" w="12858">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1" name="Google Shape;531;p38"/>
            <p:cNvSpPr/>
            <p:nvPr/>
          </p:nvSpPr>
          <p:spPr>
            <a:xfrm>
              <a:off x="4870775" y="1471255"/>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2" name="Google Shape;532;p38"/>
            <p:cNvSpPr/>
            <p:nvPr/>
          </p:nvSpPr>
          <p:spPr>
            <a:xfrm>
              <a:off x="4440864" y="1471255"/>
              <a:ext cx="501491" cy="1268730"/>
            </a:xfrm>
            <a:custGeom>
              <a:rect b="b" l="l" r="r" t="t"/>
              <a:pathLst>
                <a:path extrusionOk="0" h="1268730" w="501491">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3" name="Google Shape;533;p38"/>
            <p:cNvSpPr/>
            <p:nvPr/>
          </p:nvSpPr>
          <p:spPr>
            <a:xfrm>
              <a:off x="4881491" y="713875"/>
              <a:ext cx="1504474" cy="2546033"/>
            </a:xfrm>
            <a:custGeom>
              <a:rect b="b" l="l" r="r" t="t"/>
              <a:pathLst>
                <a:path extrusionOk="0" h="2546032" w="1504473">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4" name="Google Shape;534;p38"/>
            <p:cNvSpPr/>
            <p:nvPr/>
          </p:nvSpPr>
          <p:spPr>
            <a:xfrm>
              <a:off x="4940213" y="2140339"/>
              <a:ext cx="81439" cy="124301"/>
            </a:xfrm>
            <a:custGeom>
              <a:rect b="b" l="l" r="r" t="t"/>
              <a:pathLst>
                <a:path extrusionOk="0" h="124301" w="81438">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535" name="Google Shape;535;p38"/>
          <p:cNvGrpSpPr/>
          <p:nvPr/>
        </p:nvGrpSpPr>
        <p:grpSpPr>
          <a:xfrm>
            <a:off x="1260576" y="3224331"/>
            <a:ext cx="4024218" cy="577125"/>
            <a:chOff x="1848112" y="1677521"/>
            <a:chExt cx="5365624" cy="769500"/>
          </a:xfrm>
        </p:grpSpPr>
        <p:sp>
          <p:nvSpPr>
            <p:cNvPr id="536" name="Google Shape;536;p38"/>
            <p:cNvSpPr txBox="1"/>
            <p:nvPr/>
          </p:nvSpPr>
          <p:spPr>
            <a:xfrm>
              <a:off x="2705936" y="1891003"/>
              <a:ext cx="4507800" cy="507900"/>
            </a:xfrm>
            <a:prstGeom prst="rect">
              <a:avLst/>
            </a:prstGeom>
            <a:noFill/>
            <a:ln>
              <a:noFill/>
            </a:ln>
          </p:spPr>
          <p:txBody>
            <a:bodyPr anchorCtr="0" anchor="t" bIns="34275" lIns="81000" spcFirstLastPara="1" rIns="81000" wrap="square" tIns="34275">
              <a:noAutofit/>
            </a:bodyPr>
            <a:lstStyle/>
            <a:p>
              <a:pPr indent="0" lvl="0" marL="0" rtl="0" algn="l">
                <a:spcBef>
                  <a:spcPts val="0"/>
                </a:spcBef>
                <a:spcAft>
                  <a:spcPts val="0"/>
                </a:spcAft>
                <a:buClr>
                  <a:schemeClr val="dk1"/>
                </a:buClr>
                <a:buSzPts val="1100"/>
                <a:buFont typeface="Arial"/>
                <a:buNone/>
              </a:pPr>
              <a:r>
                <a:rPr lang="en-GB" sz="1800">
                  <a:latin typeface="Alegreya"/>
                  <a:ea typeface="Alegreya"/>
                  <a:cs typeface="Alegreya"/>
                  <a:sym typeface="Alegreya"/>
                </a:rPr>
                <a:t>P.D.N.C Pathiraja  - 16001028</a:t>
              </a:r>
              <a:endParaRPr sz="1800">
                <a:latin typeface="Alegreya"/>
                <a:ea typeface="Alegreya"/>
                <a:cs typeface="Alegreya"/>
                <a:sym typeface="Alegreya"/>
              </a:endParaRPr>
            </a:p>
          </p:txBody>
        </p:sp>
        <p:sp>
          <p:nvSpPr>
            <p:cNvPr id="537" name="Google Shape;537;p38"/>
            <p:cNvSpPr txBox="1"/>
            <p:nvPr/>
          </p:nvSpPr>
          <p:spPr>
            <a:xfrm>
              <a:off x="1848112" y="1677521"/>
              <a:ext cx="958200" cy="769500"/>
            </a:xfrm>
            <a:prstGeom prst="rect">
              <a:avLst/>
            </a:prstGeom>
            <a:noFill/>
            <a:ln>
              <a:noFill/>
            </a:ln>
          </p:spPr>
          <p:txBody>
            <a:bodyPr anchorCtr="0" anchor="t" bIns="34275" lIns="81000" spcFirstLastPara="1" rIns="81000" wrap="square" tIns="34275">
              <a:noAutofit/>
            </a:bodyPr>
            <a:lstStyle/>
            <a:p>
              <a:pPr indent="0" lvl="0" marL="0" marR="0" rtl="0" algn="ctr">
                <a:spcBef>
                  <a:spcPts val="0"/>
                </a:spcBef>
                <a:spcAft>
                  <a:spcPts val="0"/>
                </a:spcAft>
                <a:buNone/>
              </a:pPr>
              <a:r>
                <a:rPr lang="en-GB" sz="3300">
                  <a:solidFill>
                    <a:srgbClr val="3F3F3F"/>
                  </a:solidFill>
                  <a:latin typeface="Alegreya Medium"/>
                  <a:ea typeface="Alegreya Medium"/>
                  <a:cs typeface="Alegreya Medium"/>
                  <a:sym typeface="Alegreya Medium"/>
                </a:rPr>
                <a:t>04</a:t>
              </a:r>
              <a:endParaRPr sz="3300">
                <a:solidFill>
                  <a:srgbClr val="3F3F3F"/>
                </a:solidFill>
                <a:latin typeface="Alegreya Medium"/>
                <a:ea typeface="Alegreya Medium"/>
                <a:cs typeface="Alegreya Medium"/>
                <a:sym typeface="Alegreya Medium"/>
              </a:endParaRPr>
            </a:p>
          </p:txBody>
        </p:sp>
      </p:grpSp>
      <p:grpSp>
        <p:nvGrpSpPr>
          <p:cNvPr id="538" name="Google Shape;538;p38"/>
          <p:cNvGrpSpPr/>
          <p:nvPr/>
        </p:nvGrpSpPr>
        <p:grpSpPr>
          <a:xfrm>
            <a:off x="1260576" y="1826665"/>
            <a:ext cx="4024218" cy="577125"/>
            <a:chOff x="1848112" y="1575921"/>
            <a:chExt cx="5365624" cy="769500"/>
          </a:xfrm>
        </p:grpSpPr>
        <p:sp>
          <p:nvSpPr>
            <p:cNvPr id="539" name="Google Shape;539;p38"/>
            <p:cNvSpPr txBox="1"/>
            <p:nvPr/>
          </p:nvSpPr>
          <p:spPr>
            <a:xfrm>
              <a:off x="2705936" y="1789403"/>
              <a:ext cx="4507800" cy="507900"/>
            </a:xfrm>
            <a:prstGeom prst="rect">
              <a:avLst/>
            </a:prstGeom>
            <a:noFill/>
            <a:ln>
              <a:noFill/>
            </a:ln>
          </p:spPr>
          <p:txBody>
            <a:bodyPr anchorCtr="0" anchor="t" bIns="34275" lIns="81000" spcFirstLastPara="1" rIns="81000" wrap="square" tIns="34275">
              <a:noAutofit/>
            </a:bodyPr>
            <a:lstStyle/>
            <a:p>
              <a:pPr indent="0" lvl="0" marL="0" rtl="0" algn="l">
                <a:spcBef>
                  <a:spcPts val="0"/>
                </a:spcBef>
                <a:spcAft>
                  <a:spcPts val="0"/>
                </a:spcAft>
                <a:buSzPts val="1100"/>
                <a:buNone/>
              </a:pPr>
              <a:r>
                <a:rPr lang="en-GB" sz="1800">
                  <a:solidFill>
                    <a:schemeClr val="dk1"/>
                  </a:solidFill>
                  <a:latin typeface="Alegreya"/>
                  <a:ea typeface="Alegreya"/>
                  <a:cs typeface="Alegreya"/>
                  <a:sym typeface="Alegreya"/>
                </a:rPr>
                <a:t>W.W. Daluwatta - 16000226</a:t>
              </a:r>
              <a:endParaRPr sz="1800">
                <a:solidFill>
                  <a:schemeClr val="dk1"/>
                </a:solidFill>
                <a:latin typeface="Alegreya"/>
                <a:ea typeface="Alegreya"/>
                <a:cs typeface="Alegreya"/>
                <a:sym typeface="Alegreya"/>
              </a:endParaRPr>
            </a:p>
            <a:p>
              <a:pPr indent="0" lvl="0" marL="0" rtl="0" algn="l">
                <a:spcBef>
                  <a:spcPts val="0"/>
                </a:spcBef>
                <a:spcAft>
                  <a:spcPts val="0"/>
                </a:spcAft>
                <a:buClr>
                  <a:schemeClr val="dk1"/>
                </a:buClr>
                <a:buSzPts val="1100"/>
                <a:buFont typeface="Arial"/>
                <a:buNone/>
              </a:pPr>
              <a:r>
                <a:t/>
              </a:r>
              <a:endParaRPr sz="1800">
                <a:solidFill>
                  <a:schemeClr val="dk1"/>
                </a:solidFill>
                <a:latin typeface="Alegreya"/>
                <a:ea typeface="Alegreya"/>
                <a:cs typeface="Alegreya"/>
                <a:sym typeface="Alegreya"/>
              </a:endParaRPr>
            </a:p>
          </p:txBody>
        </p:sp>
        <p:sp>
          <p:nvSpPr>
            <p:cNvPr id="540" name="Google Shape;540;p38"/>
            <p:cNvSpPr txBox="1"/>
            <p:nvPr/>
          </p:nvSpPr>
          <p:spPr>
            <a:xfrm>
              <a:off x="1848112" y="1575921"/>
              <a:ext cx="958200" cy="769500"/>
            </a:xfrm>
            <a:prstGeom prst="rect">
              <a:avLst/>
            </a:prstGeom>
            <a:noFill/>
            <a:ln>
              <a:noFill/>
            </a:ln>
          </p:spPr>
          <p:txBody>
            <a:bodyPr anchorCtr="0" anchor="t" bIns="34275" lIns="81000" spcFirstLastPara="1" rIns="81000" wrap="square" tIns="34275">
              <a:noAutofit/>
            </a:bodyPr>
            <a:lstStyle/>
            <a:p>
              <a:pPr indent="0" lvl="0" marL="0" marR="0" rtl="0" algn="ctr">
                <a:spcBef>
                  <a:spcPts val="0"/>
                </a:spcBef>
                <a:spcAft>
                  <a:spcPts val="0"/>
                </a:spcAft>
                <a:buNone/>
              </a:pPr>
              <a:r>
                <a:rPr lang="en-GB" sz="3300">
                  <a:solidFill>
                    <a:srgbClr val="3F3F3F"/>
                  </a:solidFill>
                  <a:latin typeface="Alegreya Medium"/>
                  <a:ea typeface="Alegreya Medium"/>
                  <a:cs typeface="Alegreya Medium"/>
                  <a:sym typeface="Alegreya Medium"/>
                </a:rPr>
                <a:t>02</a:t>
              </a:r>
              <a:endParaRPr sz="3300">
                <a:solidFill>
                  <a:srgbClr val="3F3F3F"/>
                </a:solidFill>
                <a:latin typeface="Alegreya Medium"/>
                <a:ea typeface="Alegreya Medium"/>
                <a:cs typeface="Alegreya Medium"/>
                <a:sym typeface="Alegreya Medium"/>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39"/>
          <p:cNvSpPr/>
          <p:nvPr>
            <p:ph idx="2" type="pic"/>
          </p:nvPr>
        </p:nvSpPr>
        <p:spPr>
          <a:xfrm>
            <a:off x="0" y="0"/>
            <a:ext cx="9144000" cy="19980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800"/>
              </a:spcBef>
              <a:spcAft>
                <a:spcPts val="0"/>
              </a:spcAft>
              <a:buNone/>
            </a:pPr>
            <a:r>
              <a:t/>
            </a:r>
            <a:endParaRPr/>
          </a:p>
        </p:txBody>
      </p:sp>
      <p:sp>
        <p:nvSpPr>
          <p:cNvPr id="546" name="Google Shape;546;p39"/>
          <p:cNvSpPr/>
          <p:nvPr/>
        </p:nvSpPr>
        <p:spPr>
          <a:xfrm>
            <a:off x="2662646" y="2260187"/>
            <a:ext cx="34200" cy="2565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47" name="Google Shape;547;p39"/>
          <p:cNvSpPr/>
          <p:nvPr/>
        </p:nvSpPr>
        <p:spPr>
          <a:xfrm>
            <a:off x="4217425" y="3125975"/>
            <a:ext cx="4795200" cy="1639200"/>
          </a:xfrm>
          <a:prstGeom prst="rect">
            <a:avLst/>
          </a:prstGeom>
          <a:noFill/>
          <a:ln>
            <a:noFill/>
          </a:ln>
        </p:spPr>
        <p:txBody>
          <a:bodyPr anchorCtr="0" anchor="t" bIns="34275" lIns="68575" spcFirstLastPara="1" rIns="68575" wrap="square" tIns="34275">
            <a:noAutofit/>
          </a:bodyPr>
          <a:lstStyle/>
          <a:p>
            <a:pPr indent="-330200" lvl="0" marL="457200" rtl="0" algn="l">
              <a:lnSpc>
                <a:spcPct val="150000"/>
              </a:lnSpc>
              <a:spcBef>
                <a:spcPts val="600"/>
              </a:spcBef>
              <a:spcAft>
                <a:spcPts val="0"/>
              </a:spcAft>
              <a:buSzPts val="1600"/>
              <a:buFont typeface="Alegreya"/>
              <a:buChar char="●"/>
            </a:pPr>
            <a:r>
              <a:rPr lang="en-GB" sz="1600">
                <a:solidFill>
                  <a:schemeClr val="dk1"/>
                </a:solidFill>
                <a:latin typeface="Alegreya"/>
                <a:ea typeface="Alegreya"/>
                <a:cs typeface="Alegreya"/>
                <a:sym typeface="Alegreya"/>
              </a:rPr>
              <a:t>Face detection.</a:t>
            </a:r>
            <a:endParaRPr sz="1600">
              <a:solidFill>
                <a:schemeClr val="dk1"/>
              </a:solidFill>
              <a:latin typeface="Alegreya"/>
              <a:ea typeface="Alegreya"/>
              <a:cs typeface="Alegreya"/>
              <a:sym typeface="Alegreya"/>
            </a:endParaRPr>
          </a:p>
          <a:p>
            <a:pPr indent="-330200" lvl="0" marL="457200" rtl="0" algn="l">
              <a:lnSpc>
                <a:spcPct val="150000"/>
              </a:lnSpc>
              <a:spcBef>
                <a:spcPts val="0"/>
              </a:spcBef>
              <a:spcAft>
                <a:spcPts val="0"/>
              </a:spcAft>
              <a:buSzPts val="1600"/>
              <a:buFont typeface="Alegreya"/>
              <a:buChar char="●"/>
            </a:pPr>
            <a:r>
              <a:rPr lang="en-GB" sz="1600">
                <a:solidFill>
                  <a:schemeClr val="dk1"/>
                </a:solidFill>
                <a:latin typeface="Alegreya"/>
                <a:ea typeface="Alegreya"/>
                <a:cs typeface="Alegreya"/>
                <a:sym typeface="Alegreya"/>
              </a:rPr>
              <a:t>Face segmentation.</a:t>
            </a:r>
            <a:endParaRPr sz="1600">
              <a:solidFill>
                <a:schemeClr val="dk1"/>
              </a:solidFill>
              <a:latin typeface="Alegreya"/>
              <a:ea typeface="Alegreya"/>
              <a:cs typeface="Alegreya"/>
              <a:sym typeface="Alegreya"/>
            </a:endParaRPr>
          </a:p>
          <a:p>
            <a:pPr indent="-330200" lvl="0" marL="457200" rtl="0" algn="l">
              <a:lnSpc>
                <a:spcPct val="150000"/>
              </a:lnSpc>
              <a:spcBef>
                <a:spcPts val="0"/>
              </a:spcBef>
              <a:spcAft>
                <a:spcPts val="0"/>
              </a:spcAft>
              <a:buSzPts val="1600"/>
              <a:buFont typeface="Alegreya"/>
              <a:buChar char="●"/>
            </a:pPr>
            <a:r>
              <a:rPr lang="en-GB" sz="1600">
                <a:solidFill>
                  <a:schemeClr val="dk1"/>
                </a:solidFill>
                <a:latin typeface="Alegreya"/>
                <a:ea typeface="Alegreya"/>
                <a:cs typeface="Alegreya"/>
                <a:sym typeface="Alegreya"/>
              </a:rPr>
              <a:t>Edge detection.</a:t>
            </a:r>
            <a:endParaRPr sz="1600">
              <a:solidFill>
                <a:schemeClr val="dk1"/>
              </a:solidFill>
              <a:latin typeface="Alegreya"/>
              <a:ea typeface="Alegreya"/>
              <a:cs typeface="Alegreya"/>
              <a:sym typeface="Alegreya"/>
            </a:endParaRPr>
          </a:p>
          <a:p>
            <a:pPr indent="-330200" lvl="0" marL="457200" rtl="0" algn="l">
              <a:lnSpc>
                <a:spcPct val="150000"/>
              </a:lnSpc>
              <a:spcBef>
                <a:spcPts val="0"/>
              </a:spcBef>
              <a:spcAft>
                <a:spcPts val="0"/>
              </a:spcAft>
              <a:buSzPts val="1600"/>
              <a:buFont typeface="Alegreya"/>
              <a:buChar char="●"/>
            </a:pPr>
            <a:r>
              <a:rPr lang="en-GB" sz="1600">
                <a:solidFill>
                  <a:schemeClr val="dk1"/>
                </a:solidFill>
                <a:latin typeface="Alegreya"/>
                <a:ea typeface="Alegreya"/>
                <a:cs typeface="Alegreya"/>
                <a:sym typeface="Alegreya"/>
              </a:rPr>
              <a:t>Eye detection &amp; etc.</a:t>
            </a:r>
            <a:br>
              <a:rPr lang="en-GB" sz="1600">
                <a:solidFill>
                  <a:srgbClr val="00E1C6"/>
                </a:solidFill>
                <a:latin typeface="Alegreya"/>
                <a:ea typeface="Alegreya"/>
                <a:cs typeface="Alegreya"/>
                <a:sym typeface="Alegreya"/>
              </a:rPr>
            </a:br>
            <a:endParaRPr sz="1600">
              <a:solidFill>
                <a:srgbClr val="3F3F3F"/>
              </a:solidFill>
              <a:latin typeface="Alegreya"/>
              <a:ea typeface="Alegreya"/>
              <a:cs typeface="Alegreya"/>
              <a:sym typeface="Alegreya"/>
            </a:endParaRPr>
          </a:p>
        </p:txBody>
      </p:sp>
      <p:sp>
        <p:nvSpPr>
          <p:cNvPr id="548" name="Google Shape;548;p39"/>
          <p:cNvSpPr/>
          <p:nvPr/>
        </p:nvSpPr>
        <p:spPr>
          <a:xfrm>
            <a:off x="3846887" y="2285150"/>
            <a:ext cx="5010300" cy="969300"/>
          </a:xfrm>
          <a:prstGeom prst="rect">
            <a:avLst/>
          </a:prstGeom>
          <a:noFill/>
          <a:ln>
            <a:noFill/>
          </a:ln>
        </p:spPr>
        <p:txBody>
          <a:bodyPr anchorCtr="0" anchor="t" bIns="34275" lIns="68575" spcFirstLastPara="1" rIns="68575" wrap="square" tIns="34275">
            <a:noAutofit/>
          </a:bodyPr>
          <a:lstStyle/>
          <a:p>
            <a:pPr indent="0" lvl="0" marL="0" rtl="0" algn="just">
              <a:spcBef>
                <a:spcPts val="600"/>
              </a:spcBef>
              <a:spcAft>
                <a:spcPts val="0"/>
              </a:spcAft>
              <a:buClr>
                <a:schemeClr val="dk1"/>
              </a:buClr>
              <a:buSzPts val="1100"/>
              <a:buFont typeface="Arial"/>
              <a:buNone/>
            </a:pPr>
            <a:r>
              <a:rPr lang="en-GB" sz="1800">
                <a:solidFill>
                  <a:schemeClr val="dk1"/>
                </a:solidFill>
                <a:latin typeface="Alegreya Medium"/>
                <a:ea typeface="Alegreya Medium"/>
                <a:cs typeface="Alegreya Medium"/>
                <a:sym typeface="Alegreya Medium"/>
              </a:rPr>
              <a:t>In current society there are so many major image process techniques &amp; artificial neural networks to;</a:t>
            </a:r>
            <a:br>
              <a:rPr lang="en-GB" sz="1800">
                <a:solidFill>
                  <a:schemeClr val="dk1"/>
                </a:solidFill>
                <a:latin typeface="Alegreya Medium"/>
                <a:ea typeface="Alegreya Medium"/>
                <a:cs typeface="Alegreya Medium"/>
                <a:sym typeface="Alegreya Medium"/>
              </a:rPr>
            </a:br>
            <a:endParaRPr sz="900">
              <a:solidFill>
                <a:srgbClr val="3F3F3F"/>
              </a:solidFill>
              <a:latin typeface="Alegreya Medium"/>
              <a:ea typeface="Alegreya Medium"/>
              <a:cs typeface="Alegreya Medium"/>
              <a:sym typeface="Alegreya Medium"/>
            </a:endParaRPr>
          </a:p>
        </p:txBody>
      </p:sp>
      <p:sp>
        <p:nvSpPr>
          <p:cNvPr id="549" name="Google Shape;549;p39"/>
          <p:cNvSpPr/>
          <p:nvPr/>
        </p:nvSpPr>
        <p:spPr>
          <a:xfrm>
            <a:off x="3120373" y="2462154"/>
            <a:ext cx="610500" cy="522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50" name="Google Shape;550;p39"/>
          <p:cNvSpPr/>
          <p:nvPr/>
        </p:nvSpPr>
        <p:spPr>
          <a:xfrm flipH="1">
            <a:off x="3251171" y="2615762"/>
            <a:ext cx="345887" cy="245521"/>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51" name="Google Shape;551;p39"/>
          <p:cNvSpPr txBox="1"/>
          <p:nvPr/>
        </p:nvSpPr>
        <p:spPr>
          <a:xfrm>
            <a:off x="2250146" y="152573"/>
            <a:ext cx="4643700" cy="6924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5500">
                <a:solidFill>
                  <a:schemeClr val="lt1"/>
                </a:solidFill>
                <a:latin typeface="Alegreya"/>
                <a:ea typeface="Alegreya"/>
                <a:cs typeface="Alegreya"/>
                <a:sym typeface="Alegreya"/>
              </a:rPr>
              <a:t>Introduction</a:t>
            </a:r>
            <a:endParaRPr b="1" sz="5500">
              <a:solidFill>
                <a:schemeClr val="lt1"/>
              </a:solidFill>
              <a:latin typeface="Alegreya"/>
              <a:ea typeface="Alegreya"/>
              <a:cs typeface="Alegreya"/>
              <a:sym typeface="Alegreya"/>
            </a:endParaRPr>
          </a:p>
        </p:txBody>
      </p:sp>
      <p:sp>
        <p:nvSpPr>
          <p:cNvPr id="552" name="Google Shape;552;p39"/>
          <p:cNvSpPr txBox="1"/>
          <p:nvPr/>
        </p:nvSpPr>
        <p:spPr>
          <a:xfrm>
            <a:off x="696143" y="921171"/>
            <a:ext cx="7404600" cy="875400"/>
          </a:xfrm>
          <a:prstGeom prst="rect">
            <a:avLst/>
          </a:prstGeom>
          <a:solidFill>
            <a:schemeClr val="accent1"/>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1600"/>
              </a:spcAft>
              <a:buClr>
                <a:schemeClr val="dk1"/>
              </a:buClr>
              <a:buSzPts val="1100"/>
              <a:buFont typeface="Arial"/>
              <a:buNone/>
            </a:pPr>
            <a:r>
              <a:rPr b="1" lang="en-GB" sz="1800">
                <a:solidFill>
                  <a:srgbClr val="D9D9D9"/>
                </a:solidFill>
                <a:latin typeface="Alegreya"/>
                <a:ea typeface="Alegreya"/>
                <a:cs typeface="Alegreya"/>
                <a:sym typeface="Alegreya"/>
              </a:rPr>
              <a:t>Our goal was to build a image recognition system that can identify when eye blinking happens.</a:t>
            </a:r>
            <a:endParaRPr b="1" sz="1800">
              <a:solidFill>
                <a:srgbClr val="D9D9D9"/>
              </a:solidFill>
              <a:latin typeface="Alegreya"/>
              <a:ea typeface="Alegreya"/>
              <a:cs typeface="Alegreya"/>
              <a:sym typeface="Alegreya"/>
            </a:endParaRPr>
          </a:p>
        </p:txBody>
      </p:sp>
      <p:pic>
        <p:nvPicPr>
          <p:cNvPr id="553" name="Google Shape;553;p39"/>
          <p:cNvPicPr preferRelativeResize="0"/>
          <p:nvPr/>
        </p:nvPicPr>
        <p:blipFill>
          <a:blip r:embed="rId3">
            <a:alphaModFix/>
          </a:blip>
          <a:stretch>
            <a:fillRect/>
          </a:stretch>
        </p:blipFill>
        <p:spPr>
          <a:xfrm>
            <a:off x="478320" y="2756150"/>
            <a:ext cx="1726125" cy="1757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40"/>
          <p:cNvSpPr/>
          <p:nvPr/>
        </p:nvSpPr>
        <p:spPr>
          <a:xfrm flipH="1" rot="2912832">
            <a:off x="6250087" y="610123"/>
            <a:ext cx="1369177" cy="631928"/>
          </a:xfrm>
          <a:custGeom>
            <a:rect b="b" l="l" r="r" t="t"/>
            <a:pathLst>
              <a:path extrusionOk="0" h="171450" w="371475">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9" name="Google Shape;559;p40"/>
          <p:cNvSpPr/>
          <p:nvPr/>
        </p:nvSpPr>
        <p:spPr>
          <a:xfrm flipH="1" rot="-3323602">
            <a:off x="6169309" y="1577868"/>
            <a:ext cx="1333559" cy="736967"/>
          </a:xfrm>
          <a:custGeom>
            <a:rect b="b" l="l" r="r" t="t"/>
            <a:pathLst>
              <a:path extrusionOk="0" h="200025" w="361950">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560" name="Google Shape;560;p40"/>
          <p:cNvGrpSpPr/>
          <p:nvPr/>
        </p:nvGrpSpPr>
        <p:grpSpPr>
          <a:xfrm>
            <a:off x="6725921" y="1253337"/>
            <a:ext cx="2005177" cy="3014826"/>
            <a:chOff x="8071338" y="1797556"/>
            <a:chExt cx="3062742" cy="4604897"/>
          </a:xfrm>
        </p:grpSpPr>
        <p:sp>
          <p:nvSpPr>
            <p:cNvPr id="561" name="Google Shape;561;p40"/>
            <p:cNvSpPr/>
            <p:nvPr/>
          </p:nvSpPr>
          <p:spPr>
            <a:xfrm flipH="1">
              <a:off x="8563708" y="2003884"/>
              <a:ext cx="2440002" cy="1449856"/>
            </a:xfrm>
            <a:custGeom>
              <a:rect b="b" l="l" r="r" t="t"/>
              <a:pathLst>
                <a:path extrusionOk="0" h="390525" w="657225">
                  <a:moveTo>
                    <a:pt x="558641" y="7144"/>
                  </a:moveTo>
                  <a:lnTo>
                    <a:pt x="7144" y="382429"/>
                  </a:lnTo>
                  <a:lnTo>
                    <a:pt x="220504" y="390049"/>
                  </a:lnTo>
                  <a:lnTo>
                    <a:pt x="651986" y="10048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2" name="Google Shape;562;p40"/>
            <p:cNvSpPr/>
            <p:nvPr/>
          </p:nvSpPr>
          <p:spPr>
            <a:xfrm flipH="1">
              <a:off x="8215716" y="3284575"/>
              <a:ext cx="2918364" cy="1377468"/>
            </a:xfrm>
            <a:custGeom>
              <a:rect b="b" l="l" r="r" t="t"/>
              <a:pathLst>
                <a:path extrusionOk="0" h="561975" w="119062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rgbClr val="DCDED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3" name="Google Shape;563;p40"/>
            <p:cNvSpPr/>
            <p:nvPr/>
          </p:nvSpPr>
          <p:spPr>
            <a:xfrm flipH="1">
              <a:off x="8363825" y="1797556"/>
              <a:ext cx="726668" cy="726668"/>
            </a:xfrm>
            <a:custGeom>
              <a:rect b="b" l="l" r="r" t="t"/>
              <a:pathLst>
                <a:path extrusionOk="0" h="238125" w="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4" name="Google Shape;564;p40"/>
            <p:cNvSpPr/>
            <p:nvPr/>
          </p:nvSpPr>
          <p:spPr>
            <a:xfrm flipH="1">
              <a:off x="8071338" y="4014940"/>
              <a:ext cx="1494202" cy="1634284"/>
            </a:xfrm>
            <a:custGeom>
              <a:rect b="b" l="l" r="r" t="t"/>
              <a:pathLst>
                <a:path extrusionOk="0" h="666750" w="60960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5" name="Google Shape;565;p40"/>
            <p:cNvSpPr/>
            <p:nvPr/>
          </p:nvSpPr>
          <p:spPr>
            <a:xfrm flipH="1">
              <a:off x="8960854" y="5081018"/>
              <a:ext cx="1447508" cy="1167346"/>
            </a:xfrm>
            <a:custGeom>
              <a:rect b="b" l="l" r="r" t="t"/>
              <a:pathLst>
                <a:path extrusionOk="0" h="476250" w="5905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rgbClr val="DCDED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6" name="Google Shape;566;p40"/>
            <p:cNvSpPr/>
            <p:nvPr/>
          </p:nvSpPr>
          <p:spPr>
            <a:xfrm flipH="1">
              <a:off x="8762407" y="6075596"/>
              <a:ext cx="1821059" cy="326857"/>
            </a:xfrm>
            <a:custGeom>
              <a:rect b="b" l="l" r="r" t="t"/>
              <a:pathLst>
                <a:path extrusionOk="0" h="133350" w="7429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7" name="Google Shape;567;p40"/>
            <p:cNvSpPr/>
            <p:nvPr/>
          </p:nvSpPr>
          <p:spPr>
            <a:xfrm flipH="1">
              <a:off x="9084594" y="5209427"/>
              <a:ext cx="233469" cy="233469"/>
            </a:xfrm>
            <a:custGeom>
              <a:rect b="b" l="l" r="r" t="t"/>
              <a:pathLst>
                <a:path extrusionOk="0" h="95250" w="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568" name="Google Shape;568;p40"/>
          <p:cNvGrpSpPr/>
          <p:nvPr/>
        </p:nvGrpSpPr>
        <p:grpSpPr>
          <a:xfrm>
            <a:off x="5049238" y="472746"/>
            <a:ext cx="1813111" cy="1813112"/>
            <a:chOff x="984620" y="2262130"/>
            <a:chExt cx="3448947" cy="3448948"/>
          </a:xfrm>
        </p:grpSpPr>
        <p:sp>
          <p:nvSpPr>
            <p:cNvPr id="569" name="Google Shape;569;p40"/>
            <p:cNvSpPr/>
            <p:nvPr/>
          </p:nvSpPr>
          <p:spPr>
            <a:xfrm>
              <a:off x="984620" y="2262130"/>
              <a:ext cx="3448947" cy="3448948"/>
            </a:xfrm>
            <a:prstGeom prst="ellipse">
              <a:avLst/>
            </a:prstGeom>
            <a:solidFill>
              <a:schemeClr val="l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70" name="Google Shape;570;p40"/>
            <p:cNvSpPr/>
            <p:nvPr/>
          </p:nvSpPr>
          <p:spPr>
            <a:xfrm>
              <a:off x="984620" y="2262130"/>
              <a:ext cx="3448947" cy="3448948"/>
            </a:xfrm>
            <a:prstGeom prst="ellipse">
              <a:avLst/>
            </a:prstGeom>
            <a:blipFill rotWithShape="1">
              <a:blip r:embed="rId3">
                <a:alphaModFix/>
              </a:blip>
              <a:stretch>
                <a:fillRect b="5591" l="-23304" r="-42565"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sp>
        <p:nvSpPr>
          <p:cNvPr id="571" name="Google Shape;571;p40"/>
          <p:cNvSpPr txBox="1"/>
          <p:nvPr/>
        </p:nvSpPr>
        <p:spPr>
          <a:xfrm>
            <a:off x="5317786" y="843594"/>
            <a:ext cx="1448100" cy="1029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SzPts val="1100"/>
              <a:buNone/>
            </a:pPr>
            <a:r>
              <a:rPr lang="en-GB" sz="2900">
                <a:solidFill>
                  <a:srgbClr val="434343"/>
                </a:solidFill>
                <a:latin typeface="Alegreya Medium"/>
                <a:ea typeface="Alegreya Medium"/>
                <a:cs typeface="Alegreya Medium"/>
                <a:sym typeface="Alegreya Medium"/>
              </a:rPr>
              <a:t>Our Solution</a:t>
            </a:r>
            <a:endParaRPr sz="2900">
              <a:solidFill>
                <a:srgbClr val="434343"/>
              </a:solidFill>
              <a:latin typeface="Alegreya Medium"/>
              <a:ea typeface="Alegreya Medium"/>
              <a:cs typeface="Alegreya Medium"/>
              <a:sym typeface="Alegreya Medium"/>
            </a:endParaRPr>
          </a:p>
        </p:txBody>
      </p:sp>
      <p:sp>
        <p:nvSpPr>
          <p:cNvPr id="572" name="Google Shape;572;p40"/>
          <p:cNvSpPr txBox="1"/>
          <p:nvPr/>
        </p:nvSpPr>
        <p:spPr>
          <a:xfrm>
            <a:off x="353750" y="1632175"/>
            <a:ext cx="4675200" cy="31200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100"/>
              <a:buNone/>
            </a:pPr>
            <a:r>
              <a:rPr lang="en-GB" sz="2000">
                <a:solidFill>
                  <a:srgbClr val="FFFFFF"/>
                </a:solidFill>
                <a:latin typeface="Alegreya ExtraBold"/>
                <a:ea typeface="Alegreya ExtraBold"/>
                <a:cs typeface="Alegreya ExtraBold"/>
                <a:sym typeface="Alegreya ExtraBold"/>
              </a:rPr>
              <a:t>We used extensive image processing tools ;</a:t>
            </a:r>
            <a:endParaRPr sz="2000">
              <a:solidFill>
                <a:srgbClr val="FFFFFF"/>
              </a:solidFill>
              <a:latin typeface="Alegreya ExtraBold"/>
              <a:ea typeface="Alegreya ExtraBold"/>
              <a:cs typeface="Alegreya ExtraBold"/>
              <a:sym typeface="Alegreya ExtraBold"/>
            </a:endParaRPr>
          </a:p>
          <a:p>
            <a:pPr indent="0" lvl="0" marL="0" rtl="0" algn="l">
              <a:lnSpc>
                <a:spcPct val="115000"/>
              </a:lnSpc>
              <a:spcBef>
                <a:spcPts val="1600"/>
              </a:spcBef>
              <a:spcAft>
                <a:spcPts val="0"/>
              </a:spcAft>
              <a:buClr>
                <a:schemeClr val="dk1"/>
              </a:buClr>
              <a:buSzPts val="1100"/>
              <a:buFont typeface="Arial"/>
              <a:buNone/>
            </a:pPr>
            <a:r>
              <a:t/>
            </a:r>
            <a:endParaRPr sz="600">
              <a:solidFill>
                <a:srgbClr val="FFFFFF"/>
              </a:solidFill>
              <a:latin typeface="Alegreya ExtraBold"/>
              <a:ea typeface="Alegreya ExtraBold"/>
              <a:cs typeface="Alegreya ExtraBold"/>
              <a:sym typeface="Alegreya ExtraBold"/>
            </a:endParaRPr>
          </a:p>
          <a:p>
            <a:pPr indent="-355600" lvl="0" marL="457200" rtl="0" algn="l">
              <a:lnSpc>
                <a:spcPct val="115000"/>
              </a:lnSpc>
              <a:spcBef>
                <a:spcPts val="0"/>
              </a:spcBef>
              <a:spcAft>
                <a:spcPts val="0"/>
              </a:spcAft>
              <a:buClr>
                <a:srgbClr val="FFFFFF"/>
              </a:buClr>
              <a:buSzPts val="2000"/>
              <a:buFont typeface="Alegreya Medium"/>
              <a:buChar char="●"/>
            </a:pPr>
            <a:r>
              <a:rPr lang="en-GB" sz="2000">
                <a:solidFill>
                  <a:srgbClr val="FFFFFF"/>
                </a:solidFill>
                <a:latin typeface="Alegreya Medium"/>
                <a:ea typeface="Alegreya Medium"/>
                <a:cs typeface="Alegreya Medium"/>
                <a:sym typeface="Alegreya Medium"/>
              </a:rPr>
              <a:t>OpenCV python library.</a:t>
            </a:r>
            <a:endParaRPr sz="2000">
              <a:solidFill>
                <a:srgbClr val="FFFFFF"/>
              </a:solidFill>
              <a:latin typeface="Alegreya Medium"/>
              <a:ea typeface="Alegreya Medium"/>
              <a:cs typeface="Alegreya Medium"/>
              <a:sym typeface="Alegreya Medium"/>
            </a:endParaRPr>
          </a:p>
          <a:p>
            <a:pPr indent="-355600" lvl="0" marL="457200" rtl="0" algn="l">
              <a:lnSpc>
                <a:spcPct val="115000"/>
              </a:lnSpc>
              <a:spcBef>
                <a:spcPts val="0"/>
              </a:spcBef>
              <a:spcAft>
                <a:spcPts val="0"/>
              </a:spcAft>
              <a:buClr>
                <a:srgbClr val="FFFFFF"/>
              </a:buClr>
              <a:buSzPts val="2000"/>
              <a:buFont typeface="Alegreya Medium"/>
              <a:buChar char="●"/>
            </a:pPr>
            <a:r>
              <a:rPr lang="en-GB" sz="2000">
                <a:solidFill>
                  <a:srgbClr val="FFFFFF"/>
                </a:solidFill>
                <a:latin typeface="Alegreya Medium"/>
                <a:ea typeface="Alegreya Medium"/>
                <a:cs typeface="Alegreya Medium"/>
                <a:sym typeface="Alegreya Medium"/>
              </a:rPr>
              <a:t>Python 3.7</a:t>
            </a:r>
            <a:endParaRPr sz="2000">
              <a:solidFill>
                <a:srgbClr val="FFFFFF"/>
              </a:solidFill>
              <a:latin typeface="Alegreya Medium"/>
              <a:ea typeface="Alegreya Medium"/>
              <a:cs typeface="Alegreya Medium"/>
              <a:sym typeface="Alegreya Medium"/>
            </a:endParaRPr>
          </a:p>
          <a:p>
            <a:pPr indent="-355600" lvl="0" marL="457200" rtl="0" algn="l">
              <a:lnSpc>
                <a:spcPct val="115000"/>
              </a:lnSpc>
              <a:spcBef>
                <a:spcPts val="0"/>
              </a:spcBef>
              <a:spcAft>
                <a:spcPts val="0"/>
              </a:spcAft>
              <a:buClr>
                <a:srgbClr val="FFFFFF"/>
              </a:buClr>
              <a:buSzPts val="2000"/>
              <a:buFont typeface="Alegreya Medium"/>
              <a:buChar char="●"/>
            </a:pPr>
            <a:r>
              <a:rPr lang="en-GB" sz="2000">
                <a:solidFill>
                  <a:srgbClr val="FFFFFF"/>
                </a:solidFill>
                <a:latin typeface="Alegreya Medium"/>
                <a:ea typeface="Alegreya Medium"/>
                <a:cs typeface="Alegreya Medium"/>
                <a:sym typeface="Alegreya Medium"/>
              </a:rPr>
              <a:t>dlib / numpy python libraries.</a:t>
            </a:r>
            <a:endParaRPr sz="2000">
              <a:solidFill>
                <a:srgbClr val="FFFFFF"/>
              </a:solidFill>
              <a:latin typeface="Alegreya Medium"/>
              <a:ea typeface="Alegreya Medium"/>
              <a:cs typeface="Alegreya Medium"/>
              <a:sym typeface="Alegreya Medium"/>
            </a:endParaRPr>
          </a:p>
          <a:p>
            <a:pPr indent="-355600" lvl="0" marL="457200" rtl="0" algn="l">
              <a:lnSpc>
                <a:spcPct val="115000"/>
              </a:lnSpc>
              <a:spcBef>
                <a:spcPts val="0"/>
              </a:spcBef>
              <a:spcAft>
                <a:spcPts val="0"/>
              </a:spcAft>
              <a:buClr>
                <a:srgbClr val="FFFFFF"/>
              </a:buClr>
              <a:buSzPts val="2000"/>
              <a:buFont typeface="Alegreya Medium"/>
              <a:buChar char="●"/>
            </a:pPr>
            <a:r>
              <a:rPr lang="en-GB" sz="2000">
                <a:solidFill>
                  <a:srgbClr val="FFFFFF"/>
                </a:solidFill>
                <a:latin typeface="Alegreya Medium"/>
                <a:ea typeface="Alegreya Medium"/>
                <a:cs typeface="Alegreya Medium"/>
                <a:sym typeface="Alegreya Medium"/>
              </a:rPr>
              <a:t>Pre-trained face/eye detection module file.</a:t>
            </a:r>
            <a:endParaRPr sz="2000">
              <a:solidFill>
                <a:srgbClr val="FFFFFF"/>
              </a:solidFill>
              <a:latin typeface="Alegreya Medium"/>
              <a:ea typeface="Alegreya Medium"/>
              <a:cs typeface="Alegreya Medium"/>
              <a:sym typeface="Alegreya Medium"/>
            </a:endParaRPr>
          </a:p>
          <a:p>
            <a:pPr indent="0" lvl="0" marL="0" marR="0" rtl="0" algn="l">
              <a:spcBef>
                <a:spcPts val="1600"/>
              </a:spcBef>
              <a:spcAft>
                <a:spcPts val="0"/>
              </a:spcAft>
              <a:buNone/>
            </a:pPr>
            <a:r>
              <a:t/>
            </a:r>
            <a:endParaRPr b="1" sz="2000">
              <a:solidFill>
                <a:srgbClr val="FFFFFF"/>
              </a:solidFill>
              <a:latin typeface="Alegreya"/>
              <a:ea typeface="Alegreya"/>
              <a:cs typeface="Alegreya"/>
              <a:sym typeface="Alegreya"/>
            </a:endParaRPr>
          </a:p>
        </p:txBody>
      </p:sp>
      <p:grpSp>
        <p:nvGrpSpPr>
          <p:cNvPr id="573" name="Google Shape;573;p40"/>
          <p:cNvGrpSpPr/>
          <p:nvPr/>
        </p:nvGrpSpPr>
        <p:grpSpPr>
          <a:xfrm>
            <a:off x="5280215" y="1024783"/>
            <a:ext cx="37581" cy="742645"/>
            <a:chOff x="705340" y="3177056"/>
            <a:chExt cx="86235" cy="756643"/>
          </a:xfrm>
        </p:grpSpPr>
        <p:sp>
          <p:nvSpPr>
            <p:cNvPr id="574" name="Google Shape;574;p40"/>
            <p:cNvSpPr/>
            <p:nvPr/>
          </p:nvSpPr>
          <p:spPr>
            <a:xfrm>
              <a:off x="755575" y="3177699"/>
              <a:ext cx="36000" cy="756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22AAE4"/>
                </a:solidFill>
                <a:latin typeface="Arial"/>
                <a:ea typeface="Arial"/>
                <a:cs typeface="Arial"/>
                <a:sym typeface="Arial"/>
              </a:endParaRPr>
            </a:p>
          </p:txBody>
        </p:sp>
        <p:sp>
          <p:nvSpPr>
            <p:cNvPr id="575" name="Google Shape;575;p40"/>
            <p:cNvSpPr/>
            <p:nvPr/>
          </p:nvSpPr>
          <p:spPr>
            <a:xfrm>
              <a:off x="705340" y="3177056"/>
              <a:ext cx="36000" cy="756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22AAE4"/>
                </a:solidFill>
                <a:latin typeface="Arial"/>
                <a:ea typeface="Arial"/>
                <a:cs typeface="Arial"/>
                <a:sym typeface="Arial"/>
              </a:endParaRPr>
            </a:p>
          </p:txBody>
        </p:sp>
      </p:grpSp>
      <p:sp>
        <p:nvSpPr>
          <p:cNvPr id="576" name="Google Shape;576;p40"/>
          <p:cNvSpPr/>
          <p:nvPr/>
        </p:nvSpPr>
        <p:spPr>
          <a:xfrm rot="5400000">
            <a:off x="2651584" y="-405825"/>
            <a:ext cx="39900" cy="4947600"/>
          </a:xfrm>
          <a:prstGeom prst="rect">
            <a:avLst/>
          </a:prstGeom>
          <a:solidFill>
            <a:srgbClr val="3C7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41"/>
          <p:cNvSpPr txBox="1"/>
          <p:nvPr>
            <p:ph idx="1" type="body"/>
          </p:nvPr>
        </p:nvSpPr>
        <p:spPr>
          <a:xfrm>
            <a:off x="2047750" y="254625"/>
            <a:ext cx="4023900" cy="5433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1100"/>
              <a:buNone/>
            </a:pPr>
            <a:r>
              <a:rPr b="1" lang="en-GB" sz="3600">
                <a:solidFill>
                  <a:srgbClr val="434343"/>
                </a:solidFill>
                <a:latin typeface="Alegreya"/>
                <a:ea typeface="Alegreya"/>
                <a:cs typeface="Alegreya"/>
                <a:sym typeface="Alegreya"/>
              </a:rPr>
              <a:t>Our Solution cont.</a:t>
            </a:r>
            <a:endParaRPr b="1" sz="3600">
              <a:solidFill>
                <a:srgbClr val="434343"/>
              </a:solidFill>
              <a:latin typeface="Alegreya"/>
              <a:ea typeface="Alegreya"/>
              <a:cs typeface="Alegreya"/>
              <a:sym typeface="Alegreya"/>
            </a:endParaRPr>
          </a:p>
        </p:txBody>
      </p:sp>
      <p:sp>
        <p:nvSpPr>
          <p:cNvPr id="582" name="Google Shape;582;p41"/>
          <p:cNvSpPr txBox="1"/>
          <p:nvPr/>
        </p:nvSpPr>
        <p:spPr>
          <a:xfrm>
            <a:off x="1871525" y="1083625"/>
            <a:ext cx="7062300" cy="3998100"/>
          </a:xfrm>
          <a:prstGeom prst="rect">
            <a:avLst/>
          </a:prstGeom>
          <a:noFill/>
          <a:ln>
            <a:noFill/>
          </a:ln>
        </p:spPr>
        <p:txBody>
          <a:bodyPr anchorCtr="0" anchor="ctr" bIns="34275" lIns="68575" spcFirstLastPara="1" rIns="68575" wrap="square" tIns="34275">
            <a:noAutofit/>
          </a:bodyPr>
          <a:lstStyle/>
          <a:p>
            <a:pPr indent="0" lvl="0" marL="0" rtl="0" algn="just">
              <a:lnSpc>
                <a:spcPct val="115000"/>
              </a:lnSpc>
              <a:spcBef>
                <a:spcPts val="0"/>
              </a:spcBef>
              <a:spcAft>
                <a:spcPts val="0"/>
              </a:spcAft>
              <a:buSzPts val="1100"/>
              <a:buNone/>
            </a:pPr>
            <a:r>
              <a:rPr lang="en-GB" sz="1800">
                <a:solidFill>
                  <a:srgbClr val="595959"/>
                </a:solidFill>
                <a:latin typeface="Alegreya"/>
                <a:ea typeface="Alegreya"/>
                <a:cs typeface="Alegreya"/>
                <a:sym typeface="Alegreya"/>
              </a:rPr>
              <a:t>Our solution was involved major functions of the image processing</a:t>
            </a:r>
            <a:endParaRPr sz="1800">
              <a:solidFill>
                <a:srgbClr val="595959"/>
              </a:solidFill>
              <a:latin typeface="Alegreya"/>
              <a:ea typeface="Alegreya"/>
              <a:cs typeface="Alegreya"/>
              <a:sym typeface="Alegreya"/>
            </a:endParaRPr>
          </a:p>
          <a:p>
            <a:pPr indent="-342900" lvl="0" marL="457200" rtl="0" algn="just">
              <a:lnSpc>
                <a:spcPct val="115000"/>
              </a:lnSpc>
              <a:spcBef>
                <a:spcPts val="1600"/>
              </a:spcBef>
              <a:spcAft>
                <a:spcPts val="0"/>
              </a:spcAft>
              <a:buClr>
                <a:srgbClr val="595959"/>
              </a:buClr>
              <a:buSzPts val="1800"/>
              <a:buFont typeface="Alegreya"/>
              <a:buChar char="●"/>
            </a:pPr>
            <a:r>
              <a:rPr lang="en-GB" sz="1800">
                <a:solidFill>
                  <a:srgbClr val="595959"/>
                </a:solidFill>
                <a:latin typeface="Alegreya"/>
                <a:ea typeface="Alegreya"/>
                <a:cs typeface="Alegreya"/>
                <a:sym typeface="Alegreya"/>
              </a:rPr>
              <a:t>Image segmentation (Image thresholding)</a:t>
            </a:r>
            <a:endParaRPr sz="1800">
              <a:solidFill>
                <a:srgbClr val="595959"/>
              </a:solidFill>
              <a:latin typeface="Alegreya"/>
              <a:ea typeface="Alegreya"/>
              <a:cs typeface="Alegreya"/>
              <a:sym typeface="Alegreya"/>
            </a:endParaRPr>
          </a:p>
          <a:p>
            <a:pPr indent="-342900" lvl="0" marL="457200" rtl="0" algn="just">
              <a:lnSpc>
                <a:spcPct val="115000"/>
              </a:lnSpc>
              <a:spcBef>
                <a:spcPts val="0"/>
              </a:spcBef>
              <a:spcAft>
                <a:spcPts val="0"/>
              </a:spcAft>
              <a:buClr>
                <a:srgbClr val="595959"/>
              </a:buClr>
              <a:buSzPts val="1800"/>
              <a:buFont typeface="Alegreya"/>
              <a:buChar char="●"/>
            </a:pPr>
            <a:r>
              <a:rPr lang="en-GB" sz="1800">
                <a:solidFill>
                  <a:srgbClr val="595959"/>
                </a:solidFill>
                <a:latin typeface="Alegreya"/>
                <a:ea typeface="Alegreya"/>
                <a:cs typeface="Alegreya"/>
                <a:sym typeface="Alegreya"/>
              </a:rPr>
              <a:t>Image smoothing</a:t>
            </a:r>
            <a:endParaRPr sz="1800">
              <a:solidFill>
                <a:srgbClr val="595959"/>
              </a:solidFill>
              <a:latin typeface="Alegreya"/>
              <a:ea typeface="Alegreya"/>
              <a:cs typeface="Alegreya"/>
              <a:sym typeface="Alegreya"/>
            </a:endParaRPr>
          </a:p>
          <a:p>
            <a:pPr indent="-342900" lvl="0" marL="457200" rtl="0" algn="just">
              <a:lnSpc>
                <a:spcPct val="115000"/>
              </a:lnSpc>
              <a:spcBef>
                <a:spcPts val="0"/>
              </a:spcBef>
              <a:spcAft>
                <a:spcPts val="0"/>
              </a:spcAft>
              <a:buClr>
                <a:srgbClr val="595959"/>
              </a:buClr>
              <a:buSzPts val="1800"/>
              <a:buFont typeface="Alegreya"/>
              <a:buChar char="●"/>
            </a:pPr>
            <a:r>
              <a:rPr lang="en-GB" sz="1800">
                <a:solidFill>
                  <a:srgbClr val="595959"/>
                </a:solidFill>
                <a:latin typeface="Alegreya"/>
                <a:ea typeface="Alegreya"/>
                <a:cs typeface="Alegreya"/>
                <a:sym typeface="Alegreya"/>
              </a:rPr>
              <a:t>Contour detection</a:t>
            </a:r>
            <a:endParaRPr sz="1800">
              <a:solidFill>
                <a:srgbClr val="595959"/>
              </a:solidFill>
              <a:latin typeface="Alegreya"/>
              <a:ea typeface="Alegreya"/>
              <a:cs typeface="Alegreya"/>
              <a:sym typeface="Alegreya"/>
            </a:endParaRPr>
          </a:p>
          <a:p>
            <a:pPr indent="0" lvl="0" marL="0" rtl="0" algn="just">
              <a:lnSpc>
                <a:spcPct val="115000"/>
              </a:lnSpc>
              <a:spcBef>
                <a:spcPts val="1600"/>
              </a:spcBef>
              <a:spcAft>
                <a:spcPts val="1600"/>
              </a:spcAft>
              <a:buClr>
                <a:schemeClr val="dk1"/>
              </a:buClr>
              <a:buSzPts val="1100"/>
              <a:buFont typeface="Arial"/>
              <a:buNone/>
            </a:pPr>
            <a:r>
              <a:rPr lang="en-GB" sz="1800">
                <a:solidFill>
                  <a:srgbClr val="595959"/>
                </a:solidFill>
                <a:latin typeface="Alegreya"/>
                <a:ea typeface="Alegreya"/>
                <a:cs typeface="Alegreya"/>
                <a:sym typeface="Alegreya"/>
              </a:rPr>
              <a:t>Our programme will more accurate in less noisy images when images are static. And for the blink counting programme the image smoothing section is not included as it takes high computing power for demonstration.</a:t>
            </a:r>
            <a:endParaRPr sz="1800">
              <a:solidFill>
                <a:srgbClr val="595959"/>
              </a:solidFill>
              <a:latin typeface="Alegreya"/>
              <a:ea typeface="Alegreya"/>
              <a:cs typeface="Alegreya"/>
              <a:sym typeface="Alegreya"/>
            </a:endParaRPr>
          </a:p>
        </p:txBody>
      </p:sp>
      <p:pic>
        <p:nvPicPr>
          <p:cNvPr id="583" name="Google Shape;583;p41"/>
          <p:cNvPicPr preferRelativeResize="0"/>
          <p:nvPr/>
        </p:nvPicPr>
        <p:blipFill>
          <a:blip r:embed="rId3">
            <a:alphaModFix/>
          </a:blip>
          <a:stretch>
            <a:fillRect/>
          </a:stretch>
        </p:blipFill>
        <p:spPr>
          <a:xfrm>
            <a:off x="213300" y="294150"/>
            <a:ext cx="1955275" cy="319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42"/>
          <p:cNvSpPr txBox="1"/>
          <p:nvPr>
            <p:ph idx="1" type="body"/>
          </p:nvPr>
        </p:nvSpPr>
        <p:spPr>
          <a:xfrm>
            <a:off x="1793082" y="254625"/>
            <a:ext cx="4546200" cy="5433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GB" sz="3600">
                <a:solidFill>
                  <a:srgbClr val="434343"/>
                </a:solidFill>
                <a:latin typeface="Alegreya"/>
                <a:ea typeface="Alegreya"/>
                <a:cs typeface="Alegreya"/>
                <a:sym typeface="Alegreya"/>
              </a:rPr>
              <a:t>Our Solution cont.</a:t>
            </a:r>
            <a:endParaRPr/>
          </a:p>
        </p:txBody>
      </p:sp>
      <p:pic>
        <p:nvPicPr>
          <p:cNvPr id="589" name="Google Shape;589;p42"/>
          <p:cNvPicPr preferRelativeResize="0"/>
          <p:nvPr/>
        </p:nvPicPr>
        <p:blipFill>
          <a:blip r:embed="rId3">
            <a:alphaModFix/>
          </a:blip>
          <a:stretch>
            <a:fillRect/>
          </a:stretch>
        </p:blipFill>
        <p:spPr>
          <a:xfrm>
            <a:off x="213300" y="294150"/>
            <a:ext cx="1955275" cy="3199550"/>
          </a:xfrm>
          <a:prstGeom prst="rect">
            <a:avLst/>
          </a:prstGeom>
          <a:noFill/>
          <a:ln>
            <a:noFill/>
          </a:ln>
        </p:spPr>
      </p:pic>
      <p:sp>
        <p:nvSpPr>
          <p:cNvPr id="590" name="Google Shape;590;p42"/>
          <p:cNvSpPr txBox="1"/>
          <p:nvPr>
            <p:ph idx="1" type="body"/>
          </p:nvPr>
        </p:nvSpPr>
        <p:spPr>
          <a:xfrm>
            <a:off x="2232450" y="1684600"/>
            <a:ext cx="6519600" cy="3068100"/>
          </a:xfrm>
          <a:prstGeom prst="rect">
            <a:avLst/>
          </a:prstGeom>
        </p:spPr>
        <p:txBody>
          <a:bodyPr anchorCtr="0" anchor="ctr" bIns="34275" lIns="68575" spcFirstLastPara="1" rIns="68575" wrap="square" tIns="34275">
            <a:noAutofit/>
          </a:bodyPr>
          <a:lstStyle/>
          <a:p>
            <a:pPr indent="0" lvl="0" marL="0" rtl="0" algn="l">
              <a:lnSpc>
                <a:spcPct val="115000"/>
              </a:lnSpc>
              <a:spcBef>
                <a:spcPts val="800"/>
              </a:spcBef>
              <a:spcAft>
                <a:spcPts val="0"/>
              </a:spcAft>
              <a:buNone/>
            </a:pPr>
            <a:r>
              <a:rPr lang="en-GB" sz="2000">
                <a:solidFill>
                  <a:srgbClr val="595959"/>
                </a:solidFill>
                <a:latin typeface="Alegreya"/>
                <a:ea typeface="Alegreya"/>
                <a:cs typeface="Alegreya"/>
                <a:sym typeface="Alegreya"/>
              </a:rPr>
              <a:t>Our algorithm for image processing attempt, basically can be divided into  four parts.</a:t>
            </a:r>
            <a:endParaRPr sz="2000">
              <a:solidFill>
                <a:srgbClr val="595959"/>
              </a:solidFill>
              <a:latin typeface="Alegreya"/>
              <a:ea typeface="Alegreya"/>
              <a:cs typeface="Alegreya"/>
              <a:sym typeface="Alegreya"/>
            </a:endParaRPr>
          </a:p>
          <a:p>
            <a:pPr indent="0" lvl="0" marL="0" rtl="0" algn="l">
              <a:spcBef>
                <a:spcPts val="800"/>
              </a:spcBef>
              <a:spcAft>
                <a:spcPts val="0"/>
              </a:spcAft>
              <a:buNone/>
            </a:pPr>
            <a:r>
              <a:t/>
            </a:r>
            <a:endParaRPr sz="400">
              <a:solidFill>
                <a:srgbClr val="595959"/>
              </a:solidFill>
              <a:latin typeface="Alegreya"/>
              <a:ea typeface="Alegreya"/>
              <a:cs typeface="Alegreya"/>
              <a:sym typeface="Alegreya"/>
            </a:endParaRPr>
          </a:p>
          <a:p>
            <a:pPr indent="-355600" lvl="0" marL="1828800" rtl="0" algn="l">
              <a:lnSpc>
                <a:spcPct val="115000"/>
              </a:lnSpc>
              <a:spcBef>
                <a:spcPts val="800"/>
              </a:spcBef>
              <a:spcAft>
                <a:spcPts val="0"/>
              </a:spcAft>
              <a:buClr>
                <a:srgbClr val="595959"/>
              </a:buClr>
              <a:buSzPts val="2000"/>
              <a:buFont typeface="Alegreya"/>
              <a:buChar char="❖"/>
            </a:pPr>
            <a:r>
              <a:rPr lang="en-GB" sz="2000">
                <a:solidFill>
                  <a:srgbClr val="595959"/>
                </a:solidFill>
                <a:latin typeface="Alegreya"/>
                <a:ea typeface="Alegreya"/>
                <a:cs typeface="Alegreya"/>
                <a:sym typeface="Alegreya"/>
              </a:rPr>
              <a:t>Detection</a:t>
            </a:r>
            <a:endParaRPr sz="2000">
              <a:solidFill>
                <a:srgbClr val="595959"/>
              </a:solidFill>
              <a:latin typeface="Alegreya"/>
              <a:ea typeface="Alegreya"/>
              <a:cs typeface="Alegreya"/>
              <a:sym typeface="Alegreya"/>
            </a:endParaRPr>
          </a:p>
          <a:p>
            <a:pPr indent="-355600" lvl="0" marL="1828800" rtl="0" algn="l">
              <a:lnSpc>
                <a:spcPct val="115000"/>
              </a:lnSpc>
              <a:spcBef>
                <a:spcPts val="0"/>
              </a:spcBef>
              <a:spcAft>
                <a:spcPts val="0"/>
              </a:spcAft>
              <a:buClr>
                <a:srgbClr val="595959"/>
              </a:buClr>
              <a:buSzPts val="2000"/>
              <a:buFont typeface="Alegreya"/>
              <a:buChar char="❖"/>
            </a:pPr>
            <a:r>
              <a:rPr lang="en-GB" sz="2000">
                <a:solidFill>
                  <a:srgbClr val="595959"/>
                </a:solidFill>
                <a:latin typeface="Alegreya"/>
                <a:ea typeface="Alegreya"/>
                <a:cs typeface="Alegreya"/>
                <a:sym typeface="Alegreya"/>
              </a:rPr>
              <a:t>Classification</a:t>
            </a:r>
            <a:endParaRPr sz="2000">
              <a:solidFill>
                <a:srgbClr val="595959"/>
              </a:solidFill>
              <a:latin typeface="Alegreya"/>
              <a:ea typeface="Alegreya"/>
              <a:cs typeface="Alegreya"/>
              <a:sym typeface="Alegreya"/>
            </a:endParaRPr>
          </a:p>
          <a:p>
            <a:pPr indent="-355600" lvl="0" marL="1828800" rtl="0" algn="l">
              <a:lnSpc>
                <a:spcPct val="115000"/>
              </a:lnSpc>
              <a:spcBef>
                <a:spcPts val="0"/>
              </a:spcBef>
              <a:spcAft>
                <a:spcPts val="0"/>
              </a:spcAft>
              <a:buClr>
                <a:srgbClr val="595959"/>
              </a:buClr>
              <a:buSzPts val="2000"/>
              <a:buFont typeface="Alegreya"/>
              <a:buChar char="❖"/>
            </a:pPr>
            <a:r>
              <a:rPr lang="en-GB" sz="2000">
                <a:solidFill>
                  <a:srgbClr val="595959"/>
                </a:solidFill>
                <a:latin typeface="Alegreya"/>
                <a:ea typeface="Alegreya"/>
                <a:cs typeface="Alegreya"/>
                <a:sym typeface="Alegreya"/>
              </a:rPr>
              <a:t>Recognition</a:t>
            </a:r>
            <a:endParaRPr sz="2000">
              <a:solidFill>
                <a:srgbClr val="595959"/>
              </a:solidFill>
              <a:latin typeface="Alegreya"/>
              <a:ea typeface="Alegreya"/>
              <a:cs typeface="Alegreya"/>
              <a:sym typeface="Alegreya"/>
            </a:endParaRPr>
          </a:p>
          <a:p>
            <a:pPr indent="-355600" lvl="0" marL="1828800" rtl="0" algn="l">
              <a:lnSpc>
                <a:spcPct val="115000"/>
              </a:lnSpc>
              <a:spcBef>
                <a:spcPts val="0"/>
              </a:spcBef>
              <a:spcAft>
                <a:spcPts val="0"/>
              </a:spcAft>
              <a:buClr>
                <a:srgbClr val="595959"/>
              </a:buClr>
              <a:buSzPts val="2000"/>
              <a:buFont typeface="Alegreya"/>
              <a:buChar char="❖"/>
            </a:pPr>
            <a:r>
              <a:rPr lang="en-GB" sz="2000">
                <a:solidFill>
                  <a:srgbClr val="595959"/>
                </a:solidFill>
                <a:latin typeface="Alegreya"/>
                <a:ea typeface="Alegreya"/>
                <a:cs typeface="Alegreya"/>
                <a:sym typeface="Alegreya"/>
              </a:rPr>
              <a:t>Decision</a:t>
            </a:r>
            <a:endParaRPr sz="2000">
              <a:solidFill>
                <a:srgbClr val="595959"/>
              </a:solidFill>
              <a:latin typeface="Alegreya"/>
              <a:ea typeface="Alegreya"/>
              <a:cs typeface="Alegreya"/>
              <a:sym typeface="Alegreya"/>
            </a:endParaRPr>
          </a:p>
          <a:p>
            <a:pPr indent="0" lvl="0" marL="0" rtl="0" algn="l">
              <a:spcBef>
                <a:spcPts val="800"/>
              </a:spcBef>
              <a:spcAft>
                <a:spcPts val="0"/>
              </a:spcAft>
              <a:buNone/>
            </a:pPr>
            <a:r>
              <a:t/>
            </a:r>
            <a:endParaRPr sz="2000">
              <a:solidFill>
                <a:srgbClr val="595959"/>
              </a:solidFill>
              <a:latin typeface="Alegreya"/>
              <a:ea typeface="Alegreya"/>
              <a:cs typeface="Alegreya"/>
              <a:sym typeface="Alegreya"/>
            </a:endParaRPr>
          </a:p>
          <a:p>
            <a:pPr indent="0" lvl="0" marL="0" rtl="0" algn="l">
              <a:spcBef>
                <a:spcPts val="800"/>
              </a:spcBef>
              <a:spcAft>
                <a:spcPts val="0"/>
              </a:spcAft>
              <a:buNone/>
            </a:pPr>
            <a:r>
              <a:t/>
            </a:r>
            <a:endParaRPr sz="2000">
              <a:solidFill>
                <a:srgbClr val="595959"/>
              </a:solidFill>
              <a:latin typeface="Alegreya"/>
              <a:ea typeface="Alegreya"/>
              <a:cs typeface="Alegreya"/>
              <a:sym typeface="Alegrey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43"/>
          <p:cNvSpPr/>
          <p:nvPr/>
        </p:nvSpPr>
        <p:spPr>
          <a:xfrm>
            <a:off x="4326975" y="7650"/>
            <a:ext cx="4811700" cy="5128200"/>
          </a:xfrm>
          <a:prstGeom prst="parallelogram">
            <a:avLst>
              <a:gd fmla="val 44450" name="adj"/>
            </a:avLst>
          </a:pr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pic>
        <p:nvPicPr>
          <p:cNvPr id="596" name="Google Shape;596;p43"/>
          <p:cNvPicPr preferRelativeResize="0"/>
          <p:nvPr/>
        </p:nvPicPr>
        <p:blipFill>
          <a:blip r:embed="rId3">
            <a:alphaModFix/>
          </a:blip>
          <a:stretch>
            <a:fillRect/>
          </a:stretch>
        </p:blipFill>
        <p:spPr>
          <a:xfrm>
            <a:off x="4564825" y="2288875"/>
            <a:ext cx="4486675" cy="1551700"/>
          </a:xfrm>
          <a:prstGeom prst="rect">
            <a:avLst/>
          </a:prstGeom>
          <a:noFill/>
          <a:ln>
            <a:noFill/>
          </a:ln>
        </p:spPr>
      </p:pic>
      <p:sp>
        <p:nvSpPr>
          <p:cNvPr id="597" name="Google Shape;597;p43"/>
          <p:cNvSpPr txBox="1"/>
          <p:nvPr>
            <p:ph type="title"/>
          </p:nvPr>
        </p:nvSpPr>
        <p:spPr>
          <a:xfrm>
            <a:off x="1134000" y="363325"/>
            <a:ext cx="38295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latin typeface="Alegreya"/>
                <a:ea typeface="Alegreya"/>
                <a:cs typeface="Alegreya"/>
                <a:sym typeface="Alegreya"/>
              </a:rPr>
              <a:t>Detection</a:t>
            </a:r>
            <a:endParaRPr b="1" sz="3600">
              <a:latin typeface="Alegreya"/>
              <a:ea typeface="Alegreya"/>
              <a:cs typeface="Alegreya"/>
              <a:sym typeface="Alegreya"/>
            </a:endParaRPr>
          </a:p>
        </p:txBody>
      </p:sp>
      <p:sp>
        <p:nvSpPr>
          <p:cNvPr id="598" name="Google Shape;598;p43"/>
          <p:cNvSpPr txBox="1"/>
          <p:nvPr>
            <p:ph idx="1" type="body"/>
          </p:nvPr>
        </p:nvSpPr>
        <p:spPr>
          <a:xfrm>
            <a:off x="272250" y="872450"/>
            <a:ext cx="4486800" cy="3509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sz="1600">
                <a:solidFill>
                  <a:schemeClr val="accent6"/>
                </a:solidFill>
                <a:latin typeface="Alegreya"/>
                <a:ea typeface="Alegreya"/>
                <a:cs typeface="Alegreya"/>
                <a:sym typeface="Alegreya"/>
              </a:rPr>
              <a:t>When user input the image as a parameter the programme automatically identify the face from the given image by ignoring the other objects. So it happens in the following way</a:t>
            </a:r>
            <a:endParaRPr sz="1600">
              <a:solidFill>
                <a:schemeClr val="accent6"/>
              </a:solidFill>
              <a:latin typeface="Alegreya"/>
              <a:ea typeface="Alegreya"/>
              <a:cs typeface="Alegreya"/>
              <a:sym typeface="Alegreya"/>
            </a:endParaRPr>
          </a:p>
          <a:p>
            <a:pPr indent="0" lvl="0" marL="0" rtl="0" algn="l">
              <a:spcBef>
                <a:spcPts val="0"/>
              </a:spcBef>
              <a:spcAft>
                <a:spcPts val="0"/>
              </a:spcAft>
              <a:buNone/>
            </a:pPr>
            <a:r>
              <a:t/>
            </a:r>
            <a:endParaRPr sz="600">
              <a:solidFill>
                <a:schemeClr val="accent6"/>
              </a:solidFill>
              <a:latin typeface="Alegreya"/>
              <a:ea typeface="Alegreya"/>
              <a:cs typeface="Alegreya"/>
              <a:sym typeface="Alegreya"/>
            </a:endParaRPr>
          </a:p>
          <a:p>
            <a:pPr indent="-330200" lvl="0" marL="457200" rtl="0" algn="l">
              <a:spcBef>
                <a:spcPts val="0"/>
              </a:spcBef>
              <a:spcAft>
                <a:spcPts val="0"/>
              </a:spcAft>
              <a:buClr>
                <a:schemeClr val="accent6"/>
              </a:buClr>
              <a:buSzPts val="1600"/>
              <a:buFont typeface="Alegreya"/>
              <a:buChar char="●"/>
            </a:pPr>
            <a:r>
              <a:rPr lang="en-GB" sz="1600">
                <a:solidFill>
                  <a:schemeClr val="accent6"/>
                </a:solidFill>
                <a:latin typeface="Alegreya"/>
                <a:ea typeface="Alegreya"/>
                <a:cs typeface="Alegreya"/>
                <a:sym typeface="Alegreya"/>
              </a:rPr>
              <a:t>Read the image.</a:t>
            </a:r>
            <a:endParaRPr sz="1600">
              <a:solidFill>
                <a:schemeClr val="accent6"/>
              </a:solidFill>
              <a:latin typeface="Alegreya"/>
              <a:ea typeface="Alegreya"/>
              <a:cs typeface="Alegreya"/>
              <a:sym typeface="Alegreya"/>
            </a:endParaRPr>
          </a:p>
          <a:p>
            <a:pPr indent="-330200" lvl="0" marL="457200" rtl="0" algn="l">
              <a:spcBef>
                <a:spcPts val="0"/>
              </a:spcBef>
              <a:spcAft>
                <a:spcPts val="0"/>
              </a:spcAft>
              <a:buClr>
                <a:schemeClr val="accent6"/>
              </a:buClr>
              <a:buSzPts val="1600"/>
              <a:buFont typeface="Alegreya"/>
              <a:buChar char="●"/>
            </a:pPr>
            <a:r>
              <a:rPr lang="en-GB" sz="1600">
                <a:solidFill>
                  <a:schemeClr val="accent6"/>
                </a:solidFill>
                <a:latin typeface="Alegreya"/>
                <a:ea typeface="Alegreya"/>
                <a:cs typeface="Alegreya"/>
                <a:sym typeface="Alegreya"/>
              </a:rPr>
              <a:t>Resize the image.</a:t>
            </a:r>
            <a:endParaRPr sz="1600">
              <a:solidFill>
                <a:schemeClr val="accent6"/>
              </a:solidFill>
              <a:latin typeface="Alegreya"/>
              <a:ea typeface="Alegreya"/>
              <a:cs typeface="Alegreya"/>
              <a:sym typeface="Alegreya"/>
            </a:endParaRPr>
          </a:p>
          <a:p>
            <a:pPr indent="-330200" lvl="0" marL="457200" rtl="0" algn="l">
              <a:spcBef>
                <a:spcPts val="0"/>
              </a:spcBef>
              <a:spcAft>
                <a:spcPts val="0"/>
              </a:spcAft>
              <a:buClr>
                <a:schemeClr val="accent6"/>
              </a:buClr>
              <a:buSzPts val="1600"/>
              <a:buFont typeface="Alegreya"/>
              <a:buChar char="●"/>
            </a:pPr>
            <a:r>
              <a:rPr lang="en-GB" sz="1600">
                <a:solidFill>
                  <a:schemeClr val="accent6"/>
                </a:solidFill>
                <a:latin typeface="Alegreya"/>
                <a:ea typeface="Alegreya"/>
                <a:cs typeface="Alegreya"/>
                <a:sym typeface="Alegreya"/>
              </a:rPr>
              <a:t>Add gaussian smoothing for some noise cancelation.</a:t>
            </a:r>
            <a:endParaRPr sz="1600">
              <a:solidFill>
                <a:schemeClr val="accent6"/>
              </a:solidFill>
              <a:latin typeface="Alegreya"/>
              <a:ea typeface="Alegreya"/>
              <a:cs typeface="Alegreya"/>
              <a:sym typeface="Alegreya"/>
            </a:endParaRPr>
          </a:p>
          <a:p>
            <a:pPr indent="-330200" lvl="0" marL="457200" rtl="0" algn="l">
              <a:spcBef>
                <a:spcPts val="0"/>
              </a:spcBef>
              <a:spcAft>
                <a:spcPts val="0"/>
              </a:spcAft>
              <a:buClr>
                <a:schemeClr val="accent6"/>
              </a:buClr>
              <a:buSzPts val="1600"/>
              <a:buFont typeface="Alegreya"/>
              <a:buChar char="●"/>
            </a:pPr>
            <a:r>
              <a:rPr lang="en-GB" sz="1600">
                <a:solidFill>
                  <a:schemeClr val="accent6"/>
                </a:solidFill>
                <a:latin typeface="Alegreya"/>
                <a:ea typeface="Alegreya"/>
                <a:cs typeface="Alegreya"/>
                <a:sym typeface="Alegreya"/>
              </a:rPr>
              <a:t>Convert the image into grayscale.</a:t>
            </a:r>
            <a:endParaRPr sz="1600">
              <a:solidFill>
                <a:schemeClr val="accent6"/>
              </a:solidFill>
              <a:latin typeface="Alegreya"/>
              <a:ea typeface="Alegreya"/>
              <a:cs typeface="Alegreya"/>
              <a:sym typeface="Alegreya"/>
            </a:endParaRPr>
          </a:p>
          <a:p>
            <a:pPr indent="-330200" lvl="0" marL="457200" rtl="0" algn="l">
              <a:spcBef>
                <a:spcPts val="0"/>
              </a:spcBef>
              <a:spcAft>
                <a:spcPts val="0"/>
              </a:spcAft>
              <a:buClr>
                <a:schemeClr val="accent6"/>
              </a:buClr>
              <a:buSzPts val="1600"/>
              <a:buFont typeface="Alegreya"/>
              <a:buChar char="●"/>
            </a:pPr>
            <a:r>
              <a:rPr lang="en-GB" sz="1600">
                <a:solidFill>
                  <a:schemeClr val="accent6"/>
                </a:solidFill>
                <a:latin typeface="Alegreya"/>
                <a:ea typeface="Alegreya"/>
                <a:cs typeface="Alegreya"/>
                <a:sym typeface="Alegreya"/>
              </a:rPr>
              <a:t>Use the pre trained model to identify the image from the processed image.</a:t>
            </a:r>
            <a:endParaRPr sz="1600">
              <a:solidFill>
                <a:schemeClr val="accent6"/>
              </a:solidFill>
              <a:latin typeface="Alegreya"/>
              <a:ea typeface="Alegreya"/>
              <a:cs typeface="Alegreya"/>
              <a:sym typeface="Alegreya"/>
            </a:endParaRPr>
          </a:p>
        </p:txBody>
      </p:sp>
      <p:sp>
        <p:nvSpPr>
          <p:cNvPr id="599" name="Google Shape;599;p43"/>
          <p:cNvSpPr/>
          <p:nvPr/>
        </p:nvSpPr>
        <p:spPr>
          <a:xfrm rot="5400000">
            <a:off x="3030600" y="-1708299"/>
            <a:ext cx="36300" cy="530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44"/>
          <p:cNvSpPr/>
          <p:nvPr/>
        </p:nvSpPr>
        <p:spPr>
          <a:xfrm>
            <a:off x="4326975" y="7650"/>
            <a:ext cx="4811700" cy="5128200"/>
          </a:xfrm>
          <a:prstGeom prst="parallelogram">
            <a:avLst>
              <a:gd fmla="val 44450" name="adj"/>
            </a:avLst>
          </a:pr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605" name="Google Shape;605;p44"/>
          <p:cNvSpPr txBox="1"/>
          <p:nvPr/>
        </p:nvSpPr>
        <p:spPr>
          <a:xfrm>
            <a:off x="311650" y="1087925"/>
            <a:ext cx="4020600" cy="3605700"/>
          </a:xfrm>
          <a:prstGeom prst="rect">
            <a:avLst/>
          </a:prstGeom>
          <a:noFill/>
          <a:ln>
            <a:noFill/>
          </a:ln>
        </p:spPr>
        <p:txBody>
          <a:bodyPr anchorCtr="0" anchor="t" bIns="34275" lIns="54000" spcFirstLastPara="1" rIns="81000" wrap="square" tIns="34275">
            <a:noAutofit/>
          </a:bodyPr>
          <a:lstStyle/>
          <a:p>
            <a:pPr indent="0" lvl="0" marL="0" marR="0" rtl="0" algn="just">
              <a:lnSpc>
                <a:spcPct val="115000"/>
              </a:lnSpc>
              <a:spcBef>
                <a:spcPts val="0"/>
              </a:spcBef>
              <a:spcAft>
                <a:spcPts val="0"/>
              </a:spcAft>
              <a:buClr>
                <a:schemeClr val="dk1"/>
              </a:buClr>
              <a:buSzPts val="1100"/>
              <a:buFont typeface="Arial"/>
              <a:buNone/>
            </a:pPr>
            <a:r>
              <a:rPr lang="en-GB" sz="1600">
                <a:solidFill>
                  <a:srgbClr val="595959"/>
                </a:solidFill>
                <a:latin typeface="Alegreya"/>
                <a:ea typeface="Alegreya"/>
                <a:cs typeface="Alegreya"/>
                <a:sym typeface="Alegreya"/>
              </a:rPr>
              <a:t>So the programme can identify the face objects such as eyes, nose, mouth etc independently. But in here we only concern about the eyes of a given image. So classification would happen on the following order.</a:t>
            </a:r>
            <a:endParaRPr sz="1600">
              <a:solidFill>
                <a:srgbClr val="595959"/>
              </a:solidFill>
              <a:latin typeface="Alegreya"/>
              <a:ea typeface="Alegreya"/>
              <a:cs typeface="Alegreya"/>
              <a:sym typeface="Alegreya"/>
            </a:endParaRPr>
          </a:p>
          <a:p>
            <a:pPr indent="-330200" lvl="0" marL="457200" marR="0" rtl="0" algn="l">
              <a:lnSpc>
                <a:spcPct val="115000"/>
              </a:lnSpc>
              <a:spcBef>
                <a:spcPts val="160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Take the facial  landmarks from the detection algorithm</a:t>
            </a:r>
            <a:endParaRPr sz="1600">
              <a:solidFill>
                <a:srgbClr val="595959"/>
              </a:solidFill>
              <a:latin typeface="Alegreya"/>
              <a:ea typeface="Alegreya"/>
              <a:cs typeface="Alegreya"/>
              <a:sym typeface="Alegreya"/>
            </a:endParaRPr>
          </a:p>
          <a:p>
            <a:pPr indent="-330200" lvl="0" marL="457200" marR="0" rtl="0" algn="l">
              <a:lnSpc>
                <a:spcPct val="115000"/>
              </a:lnSpc>
              <a:spcBef>
                <a:spcPts val="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Find the eye related pixel points from the landmark array</a:t>
            </a:r>
            <a:endParaRPr sz="1600">
              <a:solidFill>
                <a:srgbClr val="595959"/>
              </a:solidFill>
              <a:latin typeface="Alegreya"/>
              <a:ea typeface="Alegreya"/>
              <a:cs typeface="Alegreya"/>
              <a:sym typeface="Alegreya"/>
            </a:endParaRPr>
          </a:p>
          <a:p>
            <a:pPr indent="-330200" lvl="0" marL="457200" marR="0" rtl="0" algn="l">
              <a:lnSpc>
                <a:spcPct val="115000"/>
              </a:lnSpc>
              <a:spcBef>
                <a:spcPts val="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Take the left eye and right eye from the array filtering using the label name</a:t>
            </a:r>
            <a:endParaRPr sz="1600">
              <a:solidFill>
                <a:srgbClr val="595959"/>
              </a:solidFill>
              <a:latin typeface="Alegreya"/>
              <a:ea typeface="Alegreya"/>
              <a:cs typeface="Alegreya"/>
              <a:sym typeface="Alegreya"/>
            </a:endParaRPr>
          </a:p>
          <a:p>
            <a:pPr indent="0" lvl="0" marL="0" marR="0" rtl="0" algn="just">
              <a:spcBef>
                <a:spcPts val="1600"/>
              </a:spcBef>
              <a:spcAft>
                <a:spcPts val="0"/>
              </a:spcAft>
              <a:buNone/>
            </a:pPr>
            <a:r>
              <a:t/>
            </a:r>
            <a:endParaRPr sz="1600">
              <a:solidFill>
                <a:srgbClr val="3F3F3F"/>
              </a:solidFill>
              <a:latin typeface="Alegreya"/>
              <a:ea typeface="Alegreya"/>
              <a:cs typeface="Alegreya"/>
              <a:sym typeface="Alegreya"/>
            </a:endParaRPr>
          </a:p>
        </p:txBody>
      </p:sp>
      <p:sp>
        <p:nvSpPr>
          <p:cNvPr id="606" name="Google Shape;606;p44"/>
          <p:cNvSpPr/>
          <p:nvPr/>
        </p:nvSpPr>
        <p:spPr>
          <a:xfrm>
            <a:off x="1217852" y="282294"/>
            <a:ext cx="3661800" cy="6231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100"/>
              <a:buNone/>
            </a:pPr>
            <a:r>
              <a:rPr b="1" lang="en-GB" sz="3600">
                <a:solidFill>
                  <a:srgbClr val="1A1A1A"/>
                </a:solidFill>
                <a:latin typeface="Alegreya"/>
                <a:ea typeface="Alegreya"/>
                <a:cs typeface="Alegreya"/>
                <a:sym typeface="Alegreya"/>
              </a:rPr>
              <a:t>Classification</a:t>
            </a:r>
            <a:endParaRPr b="1" sz="3600">
              <a:solidFill>
                <a:schemeClr val="dk1"/>
              </a:solidFill>
              <a:latin typeface="Alegreya"/>
              <a:ea typeface="Alegreya"/>
              <a:cs typeface="Alegreya"/>
              <a:sym typeface="Alegreya"/>
            </a:endParaRPr>
          </a:p>
        </p:txBody>
      </p:sp>
      <p:pic>
        <p:nvPicPr>
          <p:cNvPr id="607" name="Google Shape;607;p44"/>
          <p:cNvPicPr preferRelativeResize="0"/>
          <p:nvPr/>
        </p:nvPicPr>
        <p:blipFill>
          <a:blip r:embed="rId3">
            <a:alphaModFix/>
          </a:blip>
          <a:stretch>
            <a:fillRect/>
          </a:stretch>
        </p:blipFill>
        <p:spPr>
          <a:xfrm>
            <a:off x="4534196" y="1003850"/>
            <a:ext cx="4253699" cy="3710025"/>
          </a:xfrm>
          <a:prstGeom prst="rect">
            <a:avLst/>
          </a:prstGeom>
          <a:noFill/>
          <a:ln>
            <a:noFill/>
          </a:ln>
        </p:spPr>
      </p:pic>
      <p:sp>
        <p:nvSpPr>
          <p:cNvPr id="608" name="Google Shape;608;p44"/>
          <p:cNvSpPr/>
          <p:nvPr/>
        </p:nvSpPr>
        <p:spPr>
          <a:xfrm rot="5400000">
            <a:off x="3030600" y="-1708299"/>
            <a:ext cx="36300" cy="530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45"/>
          <p:cNvSpPr/>
          <p:nvPr/>
        </p:nvSpPr>
        <p:spPr>
          <a:xfrm>
            <a:off x="4326975" y="7650"/>
            <a:ext cx="4811700" cy="5128200"/>
          </a:xfrm>
          <a:prstGeom prst="parallelogram">
            <a:avLst>
              <a:gd fmla="val 44450" name="adj"/>
            </a:avLst>
          </a:pr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614" name="Google Shape;614;p45"/>
          <p:cNvSpPr txBox="1"/>
          <p:nvPr/>
        </p:nvSpPr>
        <p:spPr>
          <a:xfrm>
            <a:off x="235450" y="783125"/>
            <a:ext cx="4193700" cy="4298700"/>
          </a:xfrm>
          <a:prstGeom prst="rect">
            <a:avLst/>
          </a:prstGeom>
          <a:noFill/>
          <a:ln>
            <a:noFill/>
          </a:ln>
        </p:spPr>
        <p:txBody>
          <a:bodyPr anchorCtr="0" anchor="t" bIns="34275" lIns="54000" spcFirstLastPara="1" rIns="81000" wrap="square" tIns="3427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rgbClr val="595959"/>
                </a:solidFill>
                <a:latin typeface="Alegreya"/>
                <a:ea typeface="Alegreya"/>
                <a:cs typeface="Alegreya"/>
                <a:sym typeface="Alegreya"/>
              </a:rPr>
              <a:t>So now we know where the eyes are and now we only have to find whether the eyes are opened or closed in order to find the eye blink. So it would happen in following way,</a:t>
            </a:r>
            <a:endParaRPr sz="1600">
              <a:solidFill>
                <a:srgbClr val="595959"/>
              </a:solidFill>
              <a:latin typeface="Alegreya"/>
              <a:ea typeface="Alegreya"/>
              <a:cs typeface="Alegreya"/>
              <a:sym typeface="Alegreya"/>
            </a:endParaRPr>
          </a:p>
          <a:p>
            <a:pPr indent="-330200" lvl="0" marL="457200" rtl="0" algn="l">
              <a:lnSpc>
                <a:spcPct val="115000"/>
              </a:lnSpc>
              <a:spcBef>
                <a:spcPts val="160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Calculate the eye aspect ratio (EAR) using the eyes’ pixel values</a:t>
            </a:r>
            <a:endParaRPr sz="1600">
              <a:solidFill>
                <a:srgbClr val="595959"/>
              </a:solidFill>
              <a:latin typeface="Alegreya"/>
              <a:ea typeface="Alegreya"/>
              <a:cs typeface="Alegreya"/>
              <a:sym typeface="Alegreya"/>
            </a:endParaRPr>
          </a:p>
          <a:p>
            <a:pPr indent="-330200" lvl="0" marL="457200" rtl="0" algn="l">
              <a:lnSpc>
                <a:spcPct val="115000"/>
              </a:lnSpc>
              <a:spcBef>
                <a:spcPts val="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Check whether the EAR is less than or greater than to the threshold value (in here we use a static image to process. So the threshold value T is 0.25)</a:t>
            </a:r>
            <a:endParaRPr sz="1600">
              <a:solidFill>
                <a:srgbClr val="595959"/>
              </a:solidFill>
              <a:latin typeface="Alegreya"/>
              <a:ea typeface="Alegreya"/>
              <a:cs typeface="Alegreya"/>
              <a:sym typeface="Alegreya"/>
            </a:endParaRPr>
          </a:p>
          <a:p>
            <a:pPr indent="-330200" lvl="0" marL="457200" rtl="0" algn="l">
              <a:lnSpc>
                <a:spcPct val="115000"/>
              </a:lnSpc>
              <a:spcBef>
                <a:spcPts val="0"/>
              </a:spcBef>
              <a:spcAft>
                <a:spcPts val="0"/>
              </a:spcAft>
              <a:buClr>
                <a:srgbClr val="595959"/>
              </a:buClr>
              <a:buSzPts val="1600"/>
              <a:buFont typeface="Alegreya"/>
              <a:buChar char="●"/>
            </a:pPr>
            <a:r>
              <a:rPr lang="en-GB" sz="1600">
                <a:solidFill>
                  <a:srgbClr val="595959"/>
                </a:solidFill>
                <a:latin typeface="Alegreya"/>
                <a:ea typeface="Alegreya"/>
                <a:cs typeface="Alegreya"/>
                <a:sym typeface="Alegreya"/>
              </a:rPr>
              <a:t>If EAR &gt;  T eye is opened, otherwise not.</a:t>
            </a:r>
            <a:endParaRPr sz="1600">
              <a:solidFill>
                <a:srgbClr val="595959"/>
              </a:solidFill>
              <a:latin typeface="Alegreya"/>
              <a:ea typeface="Alegreya"/>
              <a:cs typeface="Alegreya"/>
              <a:sym typeface="Alegreya"/>
            </a:endParaRPr>
          </a:p>
          <a:p>
            <a:pPr indent="0" lvl="0" marL="0" marR="0" rtl="0" algn="just">
              <a:spcBef>
                <a:spcPts val="1600"/>
              </a:spcBef>
              <a:spcAft>
                <a:spcPts val="0"/>
              </a:spcAft>
              <a:buNone/>
            </a:pPr>
            <a:r>
              <a:t/>
            </a:r>
            <a:endParaRPr sz="1600">
              <a:solidFill>
                <a:srgbClr val="595959"/>
              </a:solidFill>
              <a:latin typeface="Alegreya"/>
              <a:ea typeface="Alegreya"/>
              <a:cs typeface="Alegreya"/>
              <a:sym typeface="Alegreya"/>
            </a:endParaRPr>
          </a:p>
        </p:txBody>
      </p:sp>
      <p:sp>
        <p:nvSpPr>
          <p:cNvPr id="615" name="Google Shape;615;p45"/>
          <p:cNvSpPr/>
          <p:nvPr/>
        </p:nvSpPr>
        <p:spPr>
          <a:xfrm>
            <a:off x="1217852" y="42113"/>
            <a:ext cx="3661800" cy="6231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100"/>
              <a:buNone/>
            </a:pPr>
            <a:r>
              <a:rPr b="1" lang="en-GB" sz="3600">
                <a:solidFill>
                  <a:srgbClr val="1A1A1A"/>
                </a:solidFill>
                <a:latin typeface="Alegreya"/>
                <a:ea typeface="Alegreya"/>
                <a:cs typeface="Alegreya"/>
                <a:sym typeface="Alegreya"/>
              </a:rPr>
              <a:t>Recognition</a:t>
            </a:r>
            <a:endParaRPr b="1" sz="3600">
              <a:solidFill>
                <a:schemeClr val="dk1"/>
              </a:solidFill>
              <a:latin typeface="Alegreya"/>
              <a:ea typeface="Alegreya"/>
              <a:cs typeface="Alegreya"/>
              <a:sym typeface="Alegreya"/>
            </a:endParaRPr>
          </a:p>
        </p:txBody>
      </p:sp>
      <p:pic>
        <p:nvPicPr>
          <p:cNvPr id="616" name="Google Shape;616;p45"/>
          <p:cNvPicPr preferRelativeResize="0"/>
          <p:nvPr/>
        </p:nvPicPr>
        <p:blipFill>
          <a:blip r:embed="rId3">
            <a:alphaModFix/>
          </a:blip>
          <a:stretch>
            <a:fillRect/>
          </a:stretch>
        </p:blipFill>
        <p:spPr>
          <a:xfrm>
            <a:off x="624178" y="4243850"/>
            <a:ext cx="3164976" cy="713225"/>
          </a:xfrm>
          <a:prstGeom prst="rect">
            <a:avLst/>
          </a:prstGeom>
          <a:noFill/>
          <a:ln>
            <a:noFill/>
          </a:ln>
        </p:spPr>
      </p:pic>
      <p:pic>
        <p:nvPicPr>
          <p:cNvPr id="617" name="Google Shape;617;p45"/>
          <p:cNvPicPr preferRelativeResize="0"/>
          <p:nvPr/>
        </p:nvPicPr>
        <p:blipFill>
          <a:blip r:embed="rId4">
            <a:alphaModFix/>
          </a:blip>
          <a:stretch>
            <a:fillRect/>
          </a:stretch>
        </p:blipFill>
        <p:spPr>
          <a:xfrm>
            <a:off x="6226350" y="365400"/>
            <a:ext cx="2328925" cy="1257025"/>
          </a:xfrm>
          <a:prstGeom prst="rect">
            <a:avLst/>
          </a:prstGeom>
          <a:noFill/>
          <a:ln>
            <a:noFill/>
          </a:ln>
        </p:spPr>
      </p:pic>
      <p:pic>
        <p:nvPicPr>
          <p:cNvPr id="618" name="Google Shape;618;p45"/>
          <p:cNvPicPr preferRelativeResize="0"/>
          <p:nvPr/>
        </p:nvPicPr>
        <p:blipFill>
          <a:blip r:embed="rId5">
            <a:alphaModFix/>
          </a:blip>
          <a:stretch>
            <a:fillRect/>
          </a:stretch>
        </p:blipFill>
        <p:spPr>
          <a:xfrm>
            <a:off x="4417600" y="2265576"/>
            <a:ext cx="4491351" cy="2192300"/>
          </a:xfrm>
          <a:prstGeom prst="rect">
            <a:avLst/>
          </a:prstGeom>
          <a:noFill/>
          <a:ln>
            <a:noFill/>
          </a:ln>
        </p:spPr>
      </p:pic>
      <p:sp>
        <p:nvSpPr>
          <p:cNvPr id="619" name="Google Shape;619;p45"/>
          <p:cNvSpPr/>
          <p:nvPr/>
        </p:nvSpPr>
        <p:spPr>
          <a:xfrm rot="5400000">
            <a:off x="3030600" y="-1936899"/>
            <a:ext cx="36300" cy="530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Artificial Intelligence">
      <a:dk1>
        <a:srgbClr val="000000"/>
      </a:dk1>
      <a:lt1>
        <a:srgbClr val="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and End Slide Master">
  <a:themeElements>
    <a:clrScheme name="AI">
      <a:dk1>
        <a:srgbClr val="000000"/>
      </a:dk1>
      <a:lt1>
        <a:srgbClr val="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